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3.xml" ContentType="application/vnd.openxmlformats-officedocument.presentationml.slide+xml"/>
  <Override PartName="/ppt/diagrams/data1.xml" ContentType="application/vnd.openxmlformats-officedocument.drawingml.diagramData+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Masters/slideMaster5.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60.xml" ContentType="application/vnd.openxmlformats-officedocument.presentationml.slideLayout+xml"/>
  <Override PartName="/ppt/slideLayouts/slideLayout3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65.xml" ContentType="application/vnd.openxmlformats-officedocument.presentationml.slideLayout+xml"/>
  <Override PartName="/ppt/slideLayouts/slideLayout31.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66.xml" ContentType="application/vnd.openxmlformats-officedocument.presentationml.slideLayout+xml"/>
  <Override PartName="/ppt/slideLayouts/slideLayout64.xml" ContentType="application/vnd.openxmlformats-officedocument.presentationml.slideLayout+xml"/>
  <Override PartName="/ppt/slideLayouts/slideLayout6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69.xml" ContentType="application/vnd.openxmlformats-officedocument.presentationml.slideLayout+xml"/>
  <Override PartName="/ppt/slideLayouts/slideLayout1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6.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9" r:id="rId4"/>
    <p:sldMasterId id="2147484100" r:id="rId5"/>
    <p:sldMasterId id="2147484112" r:id="rId6"/>
    <p:sldMasterId id="2147484116" r:id="rId7"/>
    <p:sldMasterId id="2147484127" r:id="rId8"/>
    <p:sldMasterId id="2147484139" r:id="rId9"/>
    <p:sldMasterId id="2147484148" r:id="rId10"/>
  </p:sldMasterIdLst>
  <p:notesMasterIdLst>
    <p:notesMasterId r:id="rId28"/>
  </p:notesMasterIdLst>
  <p:handoutMasterIdLst>
    <p:handoutMasterId r:id="rId29"/>
  </p:handoutMasterIdLst>
  <p:sldIdLst>
    <p:sldId id="9756" r:id="rId11"/>
    <p:sldId id="9799" r:id="rId12"/>
    <p:sldId id="9753" r:id="rId13"/>
    <p:sldId id="9811" r:id="rId14"/>
    <p:sldId id="9812" r:id="rId15"/>
    <p:sldId id="9763" r:id="rId16"/>
    <p:sldId id="9813" r:id="rId17"/>
    <p:sldId id="9814" r:id="rId18"/>
    <p:sldId id="9815" r:id="rId19"/>
    <p:sldId id="9816" r:id="rId20"/>
    <p:sldId id="9817" r:id="rId21"/>
    <p:sldId id="9820" r:id="rId22"/>
    <p:sldId id="9821" r:id="rId23"/>
    <p:sldId id="9822" r:id="rId24"/>
    <p:sldId id="9801" r:id="rId25"/>
    <p:sldId id="9802" r:id="rId26"/>
    <p:sldId id="9717" r:id="rId27"/>
  </p:sldIdLst>
  <p:sldSz cx="9144000" cy="6858000" type="letter"/>
  <p:notesSz cx="7010400" cy="9296400"/>
  <p:defaultText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543" userDrawn="1">
          <p15:clr>
            <a:srgbClr val="A4A3A4"/>
          </p15:clr>
        </p15:guide>
        <p15:guide id="2" pos="5700" userDrawn="1">
          <p15:clr>
            <a:srgbClr val="A4A3A4"/>
          </p15:clr>
        </p15:guide>
        <p15:guide id="3" pos="4275">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gelio Castro" initials="R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319"/>
    <a:srgbClr val="9BBB59"/>
    <a:srgbClr val="78CD3F"/>
    <a:srgbClr val="94D767"/>
    <a:srgbClr val="B7E498"/>
    <a:srgbClr val="75B62E"/>
    <a:srgbClr val="009900"/>
    <a:srgbClr val="3D873C"/>
    <a:srgbClr val="E40869"/>
    <a:srgbClr val="FDC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5" autoAdjust="0"/>
    <p:restoredTop sz="96395" autoAdjust="0"/>
  </p:normalViewPr>
  <p:slideViewPr>
    <p:cSldViewPr snapToGrid="0" showGuides="1">
      <p:cViewPr varScale="1">
        <p:scale>
          <a:sx n="69" d="100"/>
          <a:sy n="69" d="100"/>
        </p:scale>
        <p:origin x="-998" y="-67"/>
      </p:cViewPr>
      <p:guideLst>
        <p:guide orient="horz" pos="3543"/>
        <p:guide pos="5700"/>
        <p:guide pos="4275"/>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9528"/>
    </p:cViewPr>
  </p:sorterViewPr>
  <p:notesViewPr>
    <p:cSldViewPr snapToGrid="0">
      <p:cViewPr varScale="1">
        <p:scale>
          <a:sx n="66" d="100"/>
          <a:sy n="66" d="100"/>
        </p:scale>
        <p:origin x="-2622" y="-96"/>
      </p:cViewPr>
      <p:guideLst>
        <p:guide orient="horz" pos="3024"/>
        <p:guide orient="horz" pos="2928"/>
        <p:guide pos="2304"/>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 Id="rId35" Type="http://schemas.openxmlformats.org/officeDocument/2006/relationships/customXml" Target="../customXml/item4.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39F5E-2104-403A-878C-C5A0DF887651}" type="doc">
      <dgm:prSet loTypeId="urn:microsoft.com/office/officeart/2005/8/layout/gear1" loCatId="cycle" qsTypeId="urn:microsoft.com/office/officeart/2005/8/quickstyle/simple1" qsCatId="simple" csTypeId="urn:microsoft.com/office/officeart/2005/8/colors/colorful4" csCatId="colorful" phldr="1"/>
      <dgm:spPr/>
      <dgm:t>
        <a:bodyPr/>
        <a:lstStyle/>
        <a:p>
          <a:endParaRPr lang="es-MX"/>
        </a:p>
      </dgm:t>
    </dgm:pt>
    <dgm:pt modelId="{79868F08-18B0-4E12-9AF7-2F879133779C}">
      <dgm:prSet phldrT="[Texto]"/>
      <dgm:spPr>
        <a:xfrm>
          <a:off x="5218426" y="1757569"/>
          <a:ext cx="2697402" cy="2485395"/>
        </a:xfrm>
        <a:prstGeom prst="gear9">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smtClean="0">
              <a:solidFill>
                <a:sysClr val="window" lastClr="FFFFFF"/>
              </a:solidFill>
              <a:latin typeface="Calibri"/>
              <a:ea typeface="+mn-ea"/>
              <a:cs typeface="+mn-cs"/>
            </a:rPr>
            <a:t> </a:t>
          </a:r>
          <a:endParaRPr lang="es-MX" dirty="0">
            <a:solidFill>
              <a:sysClr val="window" lastClr="FFFFFF"/>
            </a:solidFill>
            <a:latin typeface="Calibri"/>
            <a:ea typeface="+mn-ea"/>
            <a:cs typeface="+mn-cs"/>
          </a:endParaRPr>
        </a:p>
      </dgm:t>
    </dgm:pt>
    <dgm:pt modelId="{D7B44D71-CB18-46A3-B36F-D78F5BECED2B}" type="parTrans" cxnId="{919C776E-A3BB-4911-AFBA-454A04076AA3}">
      <dgm:prSet/>
      <dgm:spPr/>
      <dgm:t>
        <a:bodyPr/>
        <a:lstStyle/>
        <a:p>
          <a:endParaRPr lang="es-MX"/>
        </a:p>
      </dgm:t>
    </dgm:pt>
    <dgm:pt modelId="{E7FCFEC5-8A88-44AD-B9CF-E7FE459FCDEE}" type="sibTrans" cxnId="{919C776E-A3BB-4911-AFBA-454A04076AA3}">
      <dgm:prSet/>
      <dgm:spPr>
        <a:xfrm rot="2126021">
          <a:off x="5055164" y="1484591"/>
          <a:ext cx="3313412" cy="3313412"/>
        </a:xfrm>
        <a:prstGeom prst="circularArrow">
          <a:avLst>
            <a:gd name="adj1" fmla="val 4688"/>
            <a:gd name="adj2" fmla="val 299029"/>
            <a:gd name="adj3" fmla="val 2527178"/>
            <a:gd name="adj4" fmla="val 15837754"/>
            <a:gd name="adj5" fmla="val 5469"/>
          </a:avLst>
        </a:prstGeom>
        <a:solidFill>
          <a:srgbClr val="FFC000">
            <a:hueOff val="0"/>
            <a:satOff val="0"/>
            <a:lumOff val="0"/>
            <a:alphaOff val="0"/>
          </a:srgbClr>
        </a:solidFill>
        <a:ln>
          <a:noFill/>
        </a:ln>
        <a:effectLst/>
      </dgm:spPr>
      <dgm:t>
        <a:bodyPr/>
        <a:lstStyle/>
        <a:p>
          <a:endParaRPr lang="es-MX"/>
        </a:p>
      </dgm:t>
    </dgm:pt>
    <dgm:pt modelId="{AFB1F1F3-A3CF-44B8-B2BA-08F54ABCC33D}">
      <dgm:prSet phldrT="[Texto]"/>
      <dgm:spPr>
        <a:xfrm rot="20791845">
          <a:off x="709195" y="1698452"/>
          <a:ext cx="2644084" cy="2358660"/>
        </a:xfrm>
        <a:prstGeom prst="gear6">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smtClean="0">
              <a:solidFill>
                <a:sysClr val="window" lastClr="FFFFFF"/>
              </a:solidFill>
              <a:latin typeface="Calibri"/>
              <a:ea typeface="+mn-ea"/>
              <a:cs typeface="+mn-cs"/>
            </a:rPr>
            <a:t>   </a:t>
          </a:r>
          <a:endParaRPr lang="es-MX" dirty="0">
            <a:solidFill>
              <a:sysClr val="window" lastClr="FFFFFF"/>
            </a:solidFill>
            <a:latin typeface="Calibri"/>
            <a:ea typeface="+mn-ea"/>
            <a:cs typeface="+mn-cs"/>
          </a:endParaRPr>
        </a:p>
      </dgm:t>
    </dgm:pt>
    <dgm:pt modelId="{B8C83192-8964-4D4D-B131-A5D88220FE7C}" type="parTrans" cxnId="{3DCAB374-3559-4A09-BE40-0D7F9080B3C8}">
      <dgm:prSet/>
      <dgm:spPr/>
      <dgm:t>
        <a:bodyPr/>
        <a:lstStyle/>
        <a:p>
          <a:endParaRPr lang="es-MX"/>
        </a:p>
      </dgm:t>
    </dgm:pt>
    <dgm:pt modelId="{1C08464B-66F8-476E-BDF0-D39FEB196199}" type="sibTrans" cxnId="{3DCAB374-3559-4A09-BE40-0D7F9080B3C8}">
      <dgm:prSet/>
      <dgm:spPr>
        <a:xfrm rot="10383397">
          <a:off x="1285909" y="2057988"/>
          <a:ext cx="2407401" cy="2407401"/>
        </a:xfrm>
        <a:prstGeom prst="leftCircularArrow">
          <a:avLst>
            <a:gd name="adj1" fmla="val 6452"/>
            <a:gd name="adj2" fmla="val 429999"/>
            <a:gd name="adj3" fmla="val 10489124"/>
            <a:gd name="adj4" fmla="val 14837806"/>
            <a:gd name="adj5" fmla="val 7527"/>
          </a:avLst>
        </a:prstGeom>
        <a:solidFill>
          <a:srgbClr val="FFC000">
            <a:hueOff val="5197846"/>
            <a:satOff val="-23984"/>
            <a:lumOff val="883"/>
            <a:alphaOff val="0"/>
          </a:srgbClr>
        </a:solidFill>
        <a:ln>
          <a:noFill/>
        </a:ln>
        <a:effectLst/>
      </dgm:spPr>
      <dgm:t>
        <a:bodyPr/>
        <a:lstStyle/>
        <a:p>
          <a:endParaRPr lang="es-MX"/>
        </a:p>
      </dgm:t>
    </dgm:pt>
    <dgm:pt modelId="{B587DE19-45D7-48B7-BF01-0E537163BDE4}">
      <dgm:prSet/>
      <dgm:spPr/>
      <dgm:t>
        <a:bodyPr/>
        <a:lstStyle/>
        <a:p>
          <a:endParaRPr lang="es-ES"/>
        </a:p>
      </dgm:t>
    </dgm:pt>
    <dgm:pt modelId="{E7A09238-E2DD-4A8E-AB36-170E4C10ADBF}" type="parTrans" cxnId="{42498A61-7167-4106-9761-18C29BBADC36}">
      <dgm:prSet/>
      <dgm:spPr/>
      <dgm:t>
        <a:bodyPr/>
        <a:lstStyle/>
        <a:p>
          <a:endParaRPr lang="es-MX"/>
        </a:p>
      </dgm:t>
    </dgm:pt>
    <dgm:pt modelId="{A9DBD74C-D25B-4FC2-AF26-D3A977AED924}" type="sibTrans" cxnId="{42498A61-7167-4106-9761-18C29BBADC36}">
      <dgm:prSet/>
      <dgm:spPr/>
      <dgm:t>
        <a:bodyPr/>
        <a:lstStyle/>
        <a:p>
          <a:endParaRPr lang="es-MX"/>
        </a:p>
      </dgm:t>
    </dgm:pt>
    <dgm:pt modelId="{B2C9204A-44A6-4049-91D1-9BB61A6C1445}">
      <dgm:prSet/>
      <dgm:spPr/>
      <dgm:t>
        <a:bodyPr/>
        <a:lstStyle/>
        <a:p>
          <a:endParaRPr lang="es-ES"/>
        </a:p>
      </dgm:t>
    </dgm:pt>
    <dgm:pt modelId="{27B08ED3-7CE6-44F8-B0DF-40D78556AC85}" type="parTrans" cxnId="{C9D52B2F-94AE-4C3B-9F11-CE08C3218F4A}">
      <dgm:prSet/>
      <dgm:spPr/>
      <dgm:t>
        <a:bodyPr/>
        <a:lstStyle/>
        <a:p>
          <a:endParaRPr lang="es-MX"/>
        </a:p>
      </dgm:t>
    </dgm:pt>
    <dgm:pt modelId="{8A12F463-F5BE-47A9-96B7-D262F38D9148}" type="sibTrans" cxnId="{C9D52B2F-94AE-4C3B-9F11-CE08C3218F4A}">
      <dgm:prSet/>
      <dgm:spPr/>
      <dgm:t>
        <a:bodyPr/>
        <a:lstStyle/>
        <a:p>
          <a:endParaRPr lang="es-MX"/>
        </a:p>
      </dgm:t>
    </dgm:pt>
    <dgm:pt modelId="{28EEF972-7172-4F34-8A34-A1F66CD6F488}">
      <dgm:prSet phldrT="[Texto]"/>
      <dgm:spPr>
        <a:xfrm rot="20700000">
          <a:off x="3739703" y="148603"/>
          <a:ext cx="2550472" cy="2348042"/>
        </a:xfrm>
        <a:prstGeom prst="gear6">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dirty="0" smtClean="0">
              <a:solidFill>
                <a:sysClr val="window" lastClr="FFFFFF"/>
              </a:solidFill>
              <a:latin typeface="Calibri"/>
              <a:ea typeface="+mn-ea"/>
              <a:cs typeface="+mn-cs"/>
            </a:rPr>
            <a:t>  </a:t>
          </a:r>
          <a:endParaRPr lang="es-MX" dirty="0">
            <a:solidFill>
              <a:sysClr val="window" lastClr="FFFFFF"/>
            </a:solidFill>
            <a:latin typeface="Calibri"/>
            <a:ea typeface="+mn-ea"/>
            <a:cs typeface="+mn-cs"/>
          </a:endParaRPr>
        </a:p>
      </dgm:t>
    </dgm:pt>
    <dgm:pt modelId="{55E58383-DCC1-451C-BFC4-CE7E0FA3D5CA}" type="sibTrans" cxnId="{FA3369CB-4209-407A-A931-F1BF3225CEDA}">
      <dgm:prSet/>
      <dgm:spPr>
        <a:xfrm>
          <a:off x="3122244" y="624301"/>
          <a:ext cx="2595663" cy="2595663"/>
        </a:xfrm>
        <a:prstGeom prst="circularArrow">
          <a:avLst>
            <a:gd name="adj1" fmla="val 5984"/>
            <a:gd name="adj2" fmla="val 394124"/>
            <a:gd name="adj3" fmla="val 13313824"/>
            <a:gd name="adj4" fmla="val 10508221"/>
            <a:gd name="adj5" fmla="val 6981"/>
          </a:avLst>
        </a:prstGeom>
        <a:solidFill>
          <a:srgbClr val="FFC000">
            <a:hueOff val="10395692"/>
            <a:satOff val="-47968"/>
            <a:lumOff val="1765"/>
            <a:alphaOff val="0"/>
          </a:srgbClr>
        </a:solidFill>
        <a:ln>
          <a:noFill/>
        </a:ln>
        <a:effectLst/>
      </dgm:spPr>
      <dgm:t>
        <a:bodyPr/>
        <a:lstStyle/>
        <a:p>
          <a:endParaRPr lang="es-MX"/>
        </a:p>
      </dgm:t>
    </dgm:pt>
    <dgm:pt modelId="{4192FEA5-28BC-42E7-9419-5C5DA89D3506}" type="parTrans" cxnId="{FA3369CB-4209-407A-A931-F1BF3225CEDA}">
      <dgm:prSet/>
      <dgm:spPr/>
      <dgm:t>
        <a:bodyPr/>
        <a:lstStyle/>
        <a:p>
          <a:endParaRPr lang="es-MX"/>
        </a:p>
      </dgm:t>
    </dgm:pt>
    <dgm:pt modelId="{C85E5C7F-0DF2-4C25-8358-A7ACE5B8AD7B}" type="pres">
      <dgm:prSet presAssocID="{7F139F5E-2104-403A-878C-C5A0DF887651}" presName="composite" presStyleCnt="0">
        <dgm:presLayoutVars>
          <dgm:chMax val="3"/>
          <dgm:animLvl val="lvl"/>
          <dgm:resizeHandles val="exact"/>
        </dgm:presLayoutVars>
      </dgm:prSet>
      <dgm:spPr/>
      <dgm:t>
        <a:bodyPr/>
        <a:lstStyle/>
        <a:p>
          <a:endParaRPr lang="es-ES"/>
        </a:p>
      </dgm:t>
    </dgm:pt>
    <dgm:pt modelId="{2AB610E5-7A1D-4AEB-B77F-9E5156FA5733}" type="pres">
      <dgm:prSet presAssocID="{79868F08-18B0-4E12-9AF7-2F879133779C}" presName="gear1" presStyleLbl="node1" presStyleIdx="0" presStyleCnt="3" custScaleX="104203" custScaleY="96013" custLinFactNeighborX="49149" custLinFactNeighborY="-23373">
        <dgm:presLayoutVars>
          <dgm:chMax val="1"/>
          <dgm:bulletEnabled val="1"/>
        </dgm:presLayoutVars>
      </dgm:prSet>
      <dgm:spPr/>
      <dgm:t>
        <a:bodyPr/>
        <a:lstStyle/>
        <a:p>
          <a:endParaRPr lang="es-ES"/>
        </a:p>
      </dgm:t>
    </dgm:pt>
    <dgm:pt modelId="{34EC680E-4EBB-480D-86B1-8FFF510C0C7D}" type="pres">
      <dgm:prSet presAssocID="{79868F08-18B0-4E12-9AF7-2F879133779C}" presName="gear1srcNode" presStyleLbl="node1" presStyleIdx="0" presStyleCnt="3"/>
      <dgm:spPr/>
      <dgm:t>
        <a:bodyPr/>
        <a:lstStyle/>
        <a:p>
          <a:endParaRPr lang="es-ES"/>
        </a:p>
      </dgm:t>
    </dgm:pt>
    <dgm:pt modelId="{D9C7FFD6-BC91-4FB3-A702-D6CEA154D60B}" type="pres">
      <dgm:prSet presAssocID="{79868F08-18B0-4E12-9AF7-2F879133779C}" presName="gear1dstNode" presStyleLbl="node1" presStyleIdx="0" presStyleCnt="3"/>
      <dgm:spPr/>
      <dgm:t>
        <a:bodyPr/>
        <a:lstStyle/>
        <a:p>
          <a:endParaRPr lang="es-ES"/>
        </a:p>
      </dgm:t>
    </dgm:pt>
    <dgm:pt modelId="{92CF0B2F-4928-4245-B22C-D8594E0C0FC8}" type="pres">
      <dgm:prSet presAssocID="{AFB1F1F3-A3CF-44B8-B2BA-08F54ABCC33D}" presName="gear2" presStyleLbl="node1" presStyleIdx="1" presStyleCnt="3" custAng="20791845" custScaleX="140447" custScaleY="125286" custLinFactNeighborX="-74605" custLinFactNeighborY="12606">
        <dgm:presLayoutVars>
          <dgm:chMax val="1"/>
          <dgm:bulletEnabled val="1"/>
        </dgm:presLayoutVars>
      </dgm:prSet>
      <dgm:spPr/>
      <dgm:t>
        <a:bodyPr/>
        <a:lstStyle/>
        <a:p>
          <a:endParaRPr lang="es-ES"/>
        </a:p>
      </dgm:t>
    </dgm:pt>
    <dgm:pt modelId="{7760AE49-A747-40C9-9473-72C43ED16EA8}" type="pres">
      <dgm:prSet presAssocID="{AFB1F1F3-A3CF-44B8-B2BA-08F54ABCC33D}" presName="gear2srcNode" presStyleLbl="node1" presStyleIdx="1" presStyleCnt="3"/>
      <dgm:spPr/>
      <dgm:t>
        <a:bodyPr/>
        <a:lstStyle/>
        <a:p>
          <a:endParaRPr lang="es-ES"/>
        </a:p>
      </dgm:t>
    </dgm:pt>
    <dgm:pt modelId="{22600834-79A9-419A-9667-2FDB76C8E94A}" type="pres">
      <dgm:prSet presAssocID="{AFB1F1F3-A3CF-44B8-B2BA-08F54ABCC33D}" presName="gear2dstNode" presStyleLbl="node1" presStyleIdx="1" presStyleCnt="3"/>
      <dgm:spPr/>
      <dgm:t>
        <a:bodyPr/>
        <a:lstStyle/>
        <a:p>
          <a:endParaRPr lang="es-ES"/>
        </a:p>
      </dgm:t>
    </dgm:pt>
    <dgm:pt modelId="{D0F55B54-2657-4854-A6F0-997CCED1062E}" type="pres">
      <dgm:prSet presAssocID="{28EEF972-7172-4F34-8A34-A1F66CD6F488}" presName="gear3" presStyleLbl="node1" presStyleIdx="2" presStyleCnt="3" custScaleX="135949" custScaleY="129613" custLinFactNeighborX="24068"/>
      <dgm:spPr/>
      <dgm:t>
        <a:bodyPr/>
        <a:lstStyle/>
        <a:p>
          <a:endParaRPr lang="es-MX"/>
        </a:p>
      </dgm:t>
    </dgm:pt>
    <dgm:pt modelId="{13AFDE40-D81E-466A-B23E-94AA7A1613ED}" type="pres">
      <dgm:prSet presAssocID="{28EEF972-7172-4F34-8A34-A1F66CD6F488}" presName="gear3tx" presStyleLbl="node1" presStyleIdx="2" presStyleCnt="3">
        <dgm:presLayoutVars>
          <dgm:chMax val="1"/>
          <dgm:bulletEnabled val="1"/>
        </dgm:presLayoutVars>
      </dgm:prSet>
      <dgm:spPr/>
      <dgm:t>
        <a:bodyPr/>
        <a:lstStyle/>
        <a:p>
          <a:endParaRPr lang="es-MX"/>
        </a:p>
      </dgm:t>
    </dgm:pt>
    <dgm:pt modelId="{F019F07E-987B-4A97-A936-55C9FFEABAEA}" type="pres">
      <dgm:prSet presAssocID="{28EEF972-7172-4F34-8A34-A1F66CD6F488}" presName="gear3srcNode" presStyleLbl="node1" presStyleIdx="2" presStyleCnt="3"/>
      <dgm:spPr/>
      <dgm:t>
        <a:bodyPr/>
        <a:lstStyle/>
        <a:p>
          <a:endParaRPr lang="es-ES"/>
        </a:p>
      </dgm:t>
    </dgm:pt>
    <dgm:pt modelId="{D037CFFF-ABF4-4CF2-9B7D-AD26E7ED21F1}" type="pres">
      <dgm:prSet presAssocID="{28EEF972-7172-4F34-8A34-A1F66CD6F488}" presName="gear3dstNode" presStyleLbl="node1" presStyleIdx="2" presStyleCnt="3"/>
      <dgm:spPr/>
      <dgm:t>
        <a:bodyPr/>
        <a:lstStyle/>
        <a:p>
          <a:endParaRPr lang="es-ES"/>
        </a:p>
      </dgm:t>
    </dgm:pt>
    <dgm:pt modelId="{EA380867-464D-4A17-92B4-B9B407E9E5D7}" type="pres">
      <dgm:prSet presAssocID="{E7FCFEC5-8A88-44AD-B9CF-E7FE459FCDEE}" presName="connector1" presStyleLbl="sibTrans2D1" presStyleIdx="0" presStyleCnt="3" custAng="2126021" custLinFactNeighborX="37665" custLinFactNeighborY="-13055"/>
      <dgm:spPr/>
      <dgm:t>
        <a:bodyPr/>
        <a:lstStyle/>
        <a:p>
          <a:endParaRPr lang="es-ES"/>
        </a:p>
      </dgm:t>
    </dgm:pt>
    <dgm:pt modelId="{1437E94C-FE20-4525-9282-F1872665C0F7}" type="pres">
      <dgm:prSet presAssocID="{1C08464B-66F8-476E-BDF0-D39FEB196199}" presName="connector2" presStyleLbl="sibTrans2D1" presStyleIdx="1" presStyleCnt="3" custAng="10383397" custLinFactNeighborX="-36352" custLinFactNeighborY="32300"/>
      <dgm:spPr/>
      <dgm:t>
        <a:bodyPr/>
        <a:lstStyle/>
        <a:p>
          <a:endParaRPr lang="es-ES"/>
        </a:p>
      </dgm:t>
    </dgm:pt>
    <dgm:pt modelId="{6EF7E652-6A46-48D2-B3BF-94AE17096F00}" type="pres">
      <dgm:prSet presAssocID="{55E58383-DCC1-451C-BFC4-CE7E0FA3D5CA}" presName="connector3" presStyleLbl="sibTrans2D1" presStyleIdx="2" presStyleCnt="3" custLinFactNeighborY="24279"/>
      <dgm:spPr/>
      <dgm:t>
        <a:bodyPr/>
        <a:lstStyle/>
        <a:p>
          <a:endParaRPr lang="es-ES"/>
        </a:p>
      </dgm:t>
    </dgm:pt>
  </dgm:ptLst>
  <dgm:cxnLst>
    <dgm:cxn modelId="{85F59174-B532-4E48-953A-921AE755767B}" type="presOf" srcId="{1C08464B-66F8-476E-BDF0-D39FEB196199}" destId="{1437E94C-FE20-4525-9282-F1872665C0F7}" srcOrd="0" destOrd="0" presId="urn:microsoft.com/office/officeart/2005/8/layout/gear1"/>
    <dgm:cxn modelId="{FA3369CB-4209-407A-A931-F1BF3225CEDA}" srcId="{7F139F5E-2104-403A-878C-C5A0DF887651}" destId="{28EEF972-7172-4F34-8A34-A1F66CD6F488}" srcOrd="2" destOrd="0" parTransId="{4192FEA5-28BC-42E7-9419-5C5DA89D3506}" sibTransId="{55E58383-DCC1-451C-BFC4-CE7E0FA3D5CA}"/>
    <dgm:cxn modelId="{52E7BD23-A73A-40B8-BCF2-F4B03A3B4AF8}" type="presOf" srcId="{79868F08-18B0-4E12-9AF7-2F879133779C}" destId="{D9C7FFD6-BC91-4FB3-A702-D6CEA154D60B}" srcOrd="2" destOrd="0" presId="urn:microsoft.com/office/officeart/2005/8/layout/gear1"/>
    <dgm:cxn modelId="{5023AA7A-1CF9-4D90-884F-603397DAA18E}" type="presOf" srcId="{E7FCFEC5-8A88-44AD-B9CF-E7FE459FCDEE}" destId="{EA380867-464D-4A17-92B4-B9B407E9E5D7}" srcOrd="0" destOrd="0" presId="urn:microsoft.com/office/officeart/2005/8/layout/gear1"/>
    <dgm:cxn modelId="{8A093BFE-B151-4F73-985E-54C1CE8094E9}" type="presOf" srcId="{55E58383-DCC1-451C-BFC4-CE7E0FA3D5CA}" destId="{6EF7E652-6A46-48D2-B3BF-94AE17096F00}" srcOrd="0" destOrd="0" presId="urn:microsoft.com/office/officeart/2005/8/layout/gear1"/>
    <dgm:cxn modelId="{42498A61-7167-4106-9761-18C29BBADC36}" srcId="{7F139F5E-2104-403A-878C-C5A0DF887651}" destId="{B587DE19-45D7-48B7-BF01-0E537163BDE4}" srcOrd="3" destOrd="0" parTransId="{E7A09238-E2DD-4A8E-AB36-170E4C10ADBF}" sibTransId="{A9DBD74C-D25B-4FC2-AF26-D3A977AED924}"/>
    <dgm:cxn modelId="{FD82C644-79FD-4E5A-B6DC-E1E52C3EFE76}" type="presOf" srcId="{AFB1F1F3-A3CF-44B8-B2BA-08F54ABCC33D}" destId="{7760AE49-A747-40C9-9473-72C43ED16EA8}" srcOrd="1" destOrd="0" presId="urn:microsoft.com/office/officeart/2005/8/layout/gear1"/>
    <dgm:cxn modelId="{C9D52B2F-94AE-4C3B-9F11-CE08C3218F4A}" srcId="{7F139F5E-2104-403A-878C-C5A0DF887651}" destId="{B2C9204A-44A6-4049-91D1-9BB61A6C1445}" srcOrd="4" destOrd="0" parTransId="{27B08ED3-7CE6-44F8-B0DF-40D78556AC85}" sibTransId="{8A12F463-F5BE-47A9-96B7-D262F38D9148}"/>
    <dgm:cxn modelId="{62B3FA75-5F8D-4F5A-8535-DE7FC10AA697}" type="presOf" srcId="{79868F08-18B0-4E12-9AF7-2F879133779C}" destId="{2AB610E5-7A1D-4AEB-B77F-9E5156FA5733}" srcOrd="0" destOrd="0" presId="urn:microsoft.com/office/officeart/2005/8/layout/gear1"/>
    <dgm:cxn modelId="{919C776E-A3BB-4911-AFBA-454A04076AA3}" srcId="{7F139F5E-2104-403A-878C-C5A0DF887651}" destId="{79868F08-18B0-4E12-9AF7-2F879133779C}" srcOrd="0" destOrd="0" parTransId="{D7B44D71-CB18-46A3-B36F-D78F5BECED2B}" sibTransId="{E7FCFEC5-8A88-44AD-B9CF-E7FE459FCDEE}"/>
    <dgm:cxn modelId="{296FD853-0738-496C-8C4B-3F9AD0A27D07}" type="presOf" srcId="{28EEF972-7172-4F34-8A34-A1F66CD6F488}" destId="{13AFDE40-D81E-466A-B23E-94AA7A1613ED}" srcOrd="1" destOrd="0" presId="urn:microsoft.com/office/officeart/2005/8/layout/gear1"/>
    <dgm:cxn modelId="{5C63E70C-5778-4139-AFED-32906A12F652}" type="presOf" srcId="{AFB1F1F3-A3CF-44B8-B2BA-08F54ABCC33D}" destId="{92CF0B2F-4928-4245-B22C-D8594E0C0FC8}" srcOrd="0" destOrd="0" presId="urn:microsoft.com/office/officeart/2005/8/layout/gear1"/>
    <dgm:cxn modelId="{8820718D-5ABE-4287-93E3-859A5143BE5E}" type="presOf" srcId="{28EEF972-7172-4F34-8A34-A1F66CD6F488}" destId="{D0F55B54-2657-4854-A6F0-997CCED1062E}" srcOrd="0" destOrd="0" presId="urn:microsoft.com/office/officeart/2005/8/layout/gear1"/>
    <dgm:cxn modelId="{1AE287D1-06CD-4096-8440-E09DB529F9F0}" type="presOf" srcId="{AFB1F1F3-A3CF-44B8-B2BA-08F54ABCC33D}" destId="{22600834-79A9-419A-9667-2FDB76C8E94A}" srcOrd="2" destOrd="0" presId="urn:microsoft.com/office/officeart/2005/8/layout/gear1"/>
    <dgm:cxn modelId="{3DCAB374-3559-4A09-BE40-0D7F9080B3C8}" srcId="{7F139F5E-2104-403A-878C-C5A0DF887651}" destId="{AFB1F1F3-A3CF-44B8-B2BA-08F54ABCC33D}" srcOrd="1" destOrd="0" parTransId="{B8C83192-8964-4D4D-B131-A5D88220FE7C}" sibTransId="{1C08464B-66F8-476E-BDF0-D39FEB196199}"/>
    <dgm:cxn modelId="{58716491-8308-4A00-A76C-F4A03D591916}" type="presOf" srcId="{28EEF972-7172-4F34-8A34-A1F66CD6F488}" destId="{F019F07E-987B-4A97-A936-55C9FFEABAEA}" srcOrd="2" destOrd="0" presId="urn:microsoft.com/office/officeart/2005/8/layout/gear1"/>
    <dgm:cxn modelId="{7D422A80-C2B4-49F6-B92F-4F6B3C890ECE}" type="presOf" srcId="{79868F08-18B0-4E12-9AF7-2F879133779C}" destId="{34EC680E-4EBB-480D-86B1-8FFF510C0C7D}" srcOrd="1" destOrd="0" presId="urn:microsoft.com/office/officeart/2005/8/layout/gear1"/>
    <dgm:cxn modelId="{AEF37CBF-C387-48BE-90FC-960E9FCBFE04}" type="presOf" srcId="{7F139F5E-2104-403A-878C-C5A0DF887651}" destId="{C85E5C7F-0DF2-4C25-8358-A7ACE5B8AD7B}" srcOrd="0" destOrd="0" presId="urn:microsoft.com/office/officeart/2005/8/layout/gear1"/>
    <dgm:cxn modelId="{345354D0-DE5B-45C8-9061-FCE004B52BF9}" type="presOf" srcId="{28EEF972-7172-4F34-8A34-A1F66CD6F488}" destId="{D037CFFF-ABF4-4CF2-9B7D-AD26E7ED21F1}" srcOrd="3" destOrd="0" presId="urn:microsoft.com/office/officeart/2005/8/layout/gear1"/>
    <dgm:cxn modelId="{7CC77A4B-3DA9-4EC1-B8BB-97D009B771F1}" type="presParOf" srcId="{C85E5C7F-0DF2-4C25-8358-A7ACE5B8AD7B}" destId="{2AB610E5-7A1D-4AEB-B77F-9E5156FA5733}" srcOrd="0" destOrd="0" presId="urn:microsoft.com/office/officeart/2005/8/layout/gear1"/>
    <dgm:cxn modelId="{B6CACAD7-1CF3-4099-A57A-D89F2E8D4D4F}" type="presParOf" srcId="{C85E5C7F-0DF2-4C25-8358-A7ACE5B8AD7B}" destId="{34EC680E-4EBB-480D-86B1-8FFF510C0C7D}" srcOrd="1" destOrd="0" presId="urn:microsoft.com/office/officeart/2005/8/layout/gear1"/>
    <dgm:cxn modelId="{8FF097D0-C953-4894-959F-B16B1612C859}" type="presParOf" srcId="{C85E5C7F-0DF2-4C25-8358-A7ACE5B8AD7B}" destId="{D9C7FFD6-BC91-4FB3-A702-D6CEA154D60B}" srcOrd="2" destOrd="0" presId="urn:microsoft.com/office/officeart/2005/8/layout/gear1"/>
    <dgm:cxn modelId="{BA0C2F92-FEFD-418C-B98B-D6CB3EC54BD8}" type="presParOf" srcId="{C85E5C7F-0DF2-4C25-8358-A7ACE5B8AD7B}" destId="{92CF0B2F-4928-4245-B22C-D8594E0C0FC8}" srcOrd="3" destOrd="0" presId="urn:microsoft.com/office/officeart/2005/8/layout/gear1"/>
    <dgm:cxn modelId="{6D8F5E68-8ADA-41B6-9F7C-319639252493}" type="presParOf" srcId="{C85E5C7F-0DF2-4C25-8358-A7ACE5B8AD7B}" destId="{7760AE49-A747-40C9-9473-72C43ED16EA8}" srcOrd="4" destOrd="0" presId="urn:microsoft.com/office/officeart/2005/8/layout/gear1"/>
    <dgm:cxn modelId="{FDB5E66A-7817-4E79-8775-2E2DBE048BD1}" type="presParOf" srcId="{C85E5C7F-0DF2-4C25-8358-A7ACE5B8AD7B}" destId="{22600834-79A9-419A-9667-2FDB76C8E94A}" srcOrd="5" destOrd="0" presId="urn:microsoft.com/office/officeart/2005/8/layout/gear1"/>
    <dgm:cxn modelId="{0178FFAA-E6A5-44CB-8917-D8BAB627A898}" type="presParOf" srcId="{C85E5C7F-0DF2-4C25-8358-A7ACE5B8AD7B}" destId="{D0F55B54-2657-4854-A6F0-997CCED1062E}" srcOrd="6" destOrd="0" presId="urn:microsoft.com/office/officeart/2005/8/layout/gear1"/>
    <dgm:cxn modelId="{585E4BDD-4D46-49E8-A2CF-883D9A26DCB9}" type="presParOf" srcId="{C85E5C7F-0DF2-4C25-8358-A7ACE5B8AD7B}" destId="{13AFDE40-D81E-466A-B23E-94AA7A1613ED}" srcOrd="7" destOrd="0" presId="urn:microsoft.com/office/officeart/2005/8/layout/gear1"/>
    <dgm:cxn modelId="{DC56CCA9-4648-4D07-842C-3FB56E96DC00}" type="presParOf" srcId="{C85E5C7F-0DF2-4C25-8358-A7ACE5B8AD7B}" destId="{F019F07E-987B-4A97-A936-55C9FFEABAEA}" srcOrd="8" destOrd="0" presId="urn:microsoft.com/office/officeart/2005/8/layout/gear1"/>
    <dgm:cxn modelId="{E3FD4716-A629-44EA-8F65-5069552540B0}" type="presParOf" srcId="{C85E5C7F-0DF2-4C25-8358-A7ACE5B8AD7B}" destId="{D037CFFF-ABF4-4CF2-9B7D-AD26E7ED21F1}" srcOrd="9" destOrd="0" presId="urn:microsoft.com/office/officeart/2005/8/layout/gear1"/>
    <dgm:cxn modelId="{72872ECD-58CF-4E89-8658-8BA2DBF23554}" type="presParOf" srcId="{C85E5C7F-0DF2-4C25-8358-A7ACE5B8AD7B}" destId="{EA380867-464D-4A17-92B4-B9B407E9E5D7}" srcOrd="10" destOrd="0" presId="urn:microsoft.com/office/officeart/2005/8/layout/gear1"/>
    <dgm:cxn modelId="{9D68DF15-BC24-49B2-937C-BCE6DDBF8D26}" type="presParOf" srcId="{C85E5C7F-0DF2-4C25-8358-A7ACE5B8AD7B}" destId="{1437E94C-FE20-4525-9282-F1872665C0F7}" srcOrd="11" destOrd="0" presId="urn:microsoft.com/office/officeart/2005/8/layout/gear1"/>
    <dgm:cxn modelId="{5B4CE2BF-4D0C-4F51-9AAB-AFCCC2A21B0D}" type="presParOf" srcId="{C85E5C7F-0DF2-4C25-8358-A7ACE5B8AD7B}" destId="{6EF7E652-6A46-48D2-B3BF-94AE17096F0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610E5-7A1D-4AEB-B77F-9E5156FA5733}">
      <dsp:nvSpPr>
        <dsp:cNvPr id="0" name=""/>
        <dsp:cNvSpPr/>
      </dsp:nvSpPr>
      <dsp:spPr>
        <a:xfrm>
          <a:off x="5218426" y="1757569"/>
          <a:ext cx="2697402" cy="2485395"/>
        </a:xfrm>
        <a:prstGeom prst="gear9">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MX" sz="4000" kern="1200" dirty="0" smtClean="0">
              <a:solidFill>
                <a:sysClr val="window" lastClr="FFFFFF"/>
              </a:solidFill>
              <a:latin typeface="Calibri"/>
              <a:ea typeface="+mn-ea"/>
              <a:cs typeface="+mn-cs"/>
            </a:rPr>
            <a:t> </a:t>
          </a:r>
          <a:endParaRPr lang="es-MX" sz="4000" kern="1200" dirty="0">
            <a:solidFill>
              <a:sysClr val="window" lastClr="FFFFFF"/>
            </a:solidFill>
            <a:latin typeface="Calibri"/>
            <a:ea typeface="+mn-ea"/>
            <a:cs typeface="+mn-cs"/>
          </a:endParaRPr>
        </a:p>
      </dsp:txBody>
      <dsp:txXfrm>
        <a:off x="5744879" y="2339761"/>
        <a:ext cx="1644496" cy="1277544"/>
      </dsp:txXfrm>
    </dsp:sp>
    <dsp:sp modelId="{92CF0B2F-4928-4245-B22C-D8594E0C0FC8}">
      <dsp:nvSpPr>
        <dsp:cNvPr id="0" name=""/>
        <dsp:cNvSpPr/>
      </dsp:nvSpPr>
      <dsp:spPr>
        <a:xfrm rot="20791845">
          <a:off x="709195" y="1698452"/>
          <a:ext cx="2644084" cy="2358660"/>
        </a:xfrm>
        <a:prstGeom prst="gear6">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MX" sz="4000" kern="1200" smtClean="0">
              <a:solidFill>
                <a:sysClr val="window" lastClr="FFFFFF"/>
              </a:solidFill>
              <a:latin typeface="Calibri"/>
              <a:ea typeface="+mn-ea"/>
              <a:cs typeface="+mn-cs"/>
            </a:rPr>
            <a:t>   </a:t>
          </a:r>
          <a:endParaRPr lang="es-MX" sz="4000" kern="1200" dirty="0">
            <a:solidFill>
              <a:sysClr val="window" lastClr="FFFFFF"/>
            </a:solidFill>
            <a:latin typeface="Calibri"/>
            <a:ea typeface="+mn-ea"/>
            <a:cs typeface="+mn-cs"/>
          </a:endParaRPr>
        </a:p>
      </dsp:txBody>
      <dsp:txXfrm>
        <a:off x="1344484" y="2295841"/>
        <a:ext cx="1373506" cy="1163882"/>
      </dsp:txXfrm>
    </dsp:sp>
    <dsp:sp modelId="{D0F55B54-2657-4854-A6F0-997CCED1062E}">
      <dsp:nvSpPr>
        <dsp:cNvPr id="0" name=""/>
        <dsp:cNvSpPr/>
      </dsp:nvSpPr>
      <dsp:spPr>
        <a:xfrm rot="20700000">
          <a:off x="3739703" y="148603"/>
          <a:ext cx="2550472" cy="2348042"/>
        </a:xfrm>
        <a:prstGeom prst="gear6">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MX" sz="4000" kern="1200" dirty="0" smtClean="0">
              <a:solidFill>
                <a:sysClr val="window" lastClr="FFFFFF"/>
              </a:solidFill>
              <a:latin typeface="Calibri"/>
              <a:ea typeface="+mn-ea"/>
              <a:cs typeface="+mn-cs"/>
            </a:rPr>
            <a:t>  </a:t>
          </a:r>
          <a:endParaRPr lang="es-MX" sz="4000" kern="1200" dirty="0">
            <a:solidFill>
              <a:sysClr val="window" lastClr="FFFFFF"/>
            </a:solidFill>
            <a:latin typeface="Calibri"/>
            <a:ea typeface="+mn-ea"/>
            <a:cs typeface="+mn-cs"/>
          </a:endParaRPr>
        </a:p>
      </dsp:txBody>
      <dsp:txXfrm rot="-20700000">
        <a:off x="4658509" y="991502"/>
        <a:ext cx="712860" cy="662244"/>
      </dsp:txXfrm>
    </dsp:sp>
    <dsp:sp modelId="{EA380867-464D-4A17-92B4-B9B407E9E5D7}">
      <dsp:nvSpPr>
        <dsp:cNvPr id="0" name=""/>
        <dsp:cNvSpPr/>
      </dsp:nvSpPr>
      <dsp:spPr>
        <a:xfrm rot="2126021">
          <a:off x="5055164" y="1484591"/>
          <a:ext cx="3313412" cy="3313412"/>
        </a:xfrm>
        <a:prstGeom prst="circularArrow">
          <a:avLst>
            <a:gd name="adj1" fmla="val 4688"/>
            <a:gd name="adj2" fmla="val 299029"/>
            <a:gd name="adj3" fmla="val 2527178"/>
            <a:gd name="adj4" fmla="val 15837754"/>
            <a:gd name="adj5" fmla="val 5469"/>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437E94C-FE20-4525-9282-F1872665C0F7}">
      <dsp:nvSpPr>
        <dsp:cNvPr id="0" name=""/>
        <dsp:cNvSpPr/>
      </dsp:nvSpPr>
      <dsp:spPr>
        <a:xfrm rot="10383397">
          <a:off x="1285909" y="2057988"/>
          <a:ext cx="2407401" cy="2407401"/>
        </a:xfrm>
        <a:prstGeom prst="leftCircularArrow">
          <a:avLst>
            <a:gd name="adj1" fmla="val 6452"/>
            <a:gd name="adj2" fmla="val 429999"/>
            <a:gd name="adj3" fmla="val 10489124"/>
            <a:gd name="adj4" fmla="val 14837806"/>
            <a:gd name="adj5" fmla="val 7527"/>
          </a:avLst>
        </a:prstGeom>
        <a:solidFill>
          <a:srgbClr val="FFC000">
            <a:hueOff val="5197846"/>
            <a:satOff val="-23984"/>
            <a:lumOff val="88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EF7E652-6A46-48D2-B3BF-94AE17096F00}">
      <dsp:nvSpPr>
        <dsp:cNvPr id="0" name=""/>
        <dsp:cNvSpPr/>
      </dsp:nvSpPr>
      <dsp:spPr>
        <a:xfrm>
          <a:off x="3122244" y="624301"/>
          <a:ext cx="2595663" cy="2595663"/>
        </a:xfrm>
        <a:prstGeom prst="circularArrow">
          <a:avLst>
            <a:gd name="adj1" fmla="val 5984"/>
            <a:gd name="adj2" fmla="val 394124"/>
            <a:gd name="adj3" fmla="val 13313824"/>
            <a:gd name="adj4" fmla="val 10508221"/>
            <a:gd name="adj5" fmla="val 6981"/>
          </a:avLst>
        </a:prstGeom>
        <a:solidFill>
          <a:srgbClr val="FFC000">
            <a:hueOff val="10395692"/>
            <a:satOff val="-47968"/>
            <a:lumOff val="1765"/>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38475" cy="465138"/>
          </a:xfrm>
          <a:prstGeom prst="rect">
            <a:avLst/>
          </a:prstGeom>
        </p:spPr>
        <p:txBody>
          <a:bodyPr vert="horz" lIns="106798" tIns="53398" rIns="106798" bIns="53398" rtlCol="0"/>
          <a:lstStyle>
            <a:lvl1pPr algn="l">
              <a:defRPr sz="1400"/>
            </a:lvl1pPr>
          </a:lstStyle>
          <a:p>
            <a:endParaRPr lang="es-MX"/>
          </a:p>
        </p:txBody>
      </p:sp>
      <p:sp>
        <p:nvSpPr>
          <p:cNvPr id="3" name="2 Marcador de fecha"/>
          <p:cNvSpPr>
            <a:spLocks noGrp="1"/>
          </p:cNvSpPr>
          <p:nvPr>
            <p:ph type="dt" sz="quarter" idx="1"/>
          </p:nvPr>
        </p:nvSpPr>
        <p:spPr>
          <a:xfrm>
            <a:off x="3970342" y="0"/>
            <a:ext cx="3038475" cy="465138"/>
          </a:xfrm>
          <a:prstGeom prst="rect">
            <a:avLst/>
          </a:prstGeom>
        </p:spPr>
        <p:txBody>
          <a:bodyPr vert="horz" lIns="106798" tIns="53398" rIns="106798" bIns="53398" rtlCol="0"/>
          <a:lstStyle>
            <a:lvl1pPr algn="r">
              <a:defRPr sz="1400"/>
            </a:lvl1pPr>
          </a:lstStyle>
          <a:p>
            <a:fld id="{8AA9087C-34C7-4920-A416-F8F913688AC1}" type="datetimeFigureOut">
              <a:rPr lang="es-MX" smtClean="0"/>
              <a:t>12/01/2023</a:t>
            </a:fld>
            <a:endParaRPr lang="es-MX"/>
          </a:p>
        </p:txBody>
      </p:sp>
      <p:sp>
        <p:nvSpPr>
          <p:cNvPr id="4" name="3 Marcador de pie de página"/>
          <p:cNvSpPr>
            <a:spLocks noGrp="1"/>
          </p:cNvSpPr>
          <p:nvPr>
            <p:ph type="ftr" sz="quarter" idx="2"/>
          </p:nvPr>
        </p:nvSpPr>
        <p:spPr>
          <a:xfrm>
            <a:off x="2" y="8829675"/>
            <a:ext cx="3038475" cy="465138"/>
          </a:xfrm>
          <a:prstGeom prst="rect">
            <a:avLst/>
          </a:prstGeom>
        </p:spPr>
        <p:txBody>
          <a:bodyPr vert="horz" lIns="106798" tIns="53398" rIns="106798" bIns="53398" rtlCol="0" anchor="b"/>
          <a:lstStyle>
            <a:lvl1pPr algn="l">
              <a:defRPr sz="1400"/>
            </a:lvl1pPr>
          </a:lstStyle>
          <a:p>
            <a:endParaRPr lang="es-MX"/>
          </a:p>
        </p:txBody>
      </p:sp>
      <p:sp>
        <p:nvSpPr>
          <p:cNvPr id="5" name="4 Marcador de número de diapositiva"/>
          <p:cNvSpPr>
            <a:spLocks noGrp="1"/>
          </p:cNvSpPr>
          <p:nvPr>
            <p:ph type="sldNum" sz="quarter" idx="3"/>
          </p:nvPr>
        </p:nvSpPr>
        <p:spPr>
          <a:xfrm>
            <a:off x="3970342" y="8829675"/>
            <a:ext cx="3038475" cy="465138"/>
          </a:xfrm>
          <a:prstGeom prst="rect">
            <a:avLst/>
          </a:prstGeom>
        </p:spPr>
        <p:txBody>
          <a:bodyPr vert="horz" lIns="106798" tIns="53398" rIns="106798" bIns="53398" rtlCol="0" anchor="b"/>
          <a:lstStyle>
            <a:lvl1pPr algn="r">
              <a:defRPr sz="1400"/>
            </a:lvl1pPr>
          </a:lstStyle>
          <a:p>
            <a:fld id="{B8D57F19-0930-436E-88D4-6689583ACF38}" type="slidenum">
              <a:rPr lang="es-MX" smtClean="0"/>
              <a:t>‹Nº›</a:t>
            </a:fld>
            <a:endParaRPr lang="es-MX"/>
          </a:p>
        </p:txBody>
      </p:sp>
    </p:spTree>
    <p:extLst>
      <p:ext uri="{BB962C8B-B14F-4D97-AF65-F5344CB8AC3E}">
        <p14:creationId xmlns:p14="http://schemas.microsoft.com/office/powerpoint/2010/main" val="2812754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434"/>
          </a:xfrm>
          <a:prstGeom prst="rect">
            <a:avLst/>
          </a:prstGeom>
        </p:spPr>
        <p:txBody>
          <a:bodyPr vert="horz" lIns="108827" tIns="54414" rIns="108827" bIns="54414" rtlCol="0"/>
          <a:lstStyle>
            <a:lvl1pPr algn="l">
              <a:defRPr sz="1400"/>
            </a:lvl1pPr>
          </a:lstStyle>
          <a:p>
            <a:endParaRPr lang="es-MX"/>
          </a:p>
        </p:txBody>
      </p:sp>
      <p:sp>
        <p:nvSpPr>
          <p:cNvPr id="3" name="Marcador de fecha 2"/>
          <p:cNvSpPr>
            <a:spLocks noGrp="1"/>
          </p:cNvSpPr>
          <p:nvPr>
            <p:ph type="dt" idx="1"/>
          </p:nvPr>
        </p:nvSpPr>
        <p:spPr>
          <a:xfrm>
            <a:off x="3970938" y="1"/>
            <a:ext cx="3037840" cy="466434"/>
          </a:xfrm>
          <a:prstGeom prst="rect">
            <a:avLst/>
          </a:prstGeom>
        </p:spPr>
        <p:txBody>
          <a:bodyPr vert="horz" lIns="108827" tIns="54414" rIns="108827" bIns="54414" rtlCol="0"/>
          <a:lstStyle>
            <a:lvl1pPr algn="r">
              <a:defRPr sz="1400"/>
            </a:lvl1pPr>
          </a:lstStyle>
          <a:p>
            <a:fld id="{95193921-6F5F-49C1-AFC5-0CCAC13BCABC}" type="datetimeFigureOut">
              <a:rPr lang="es-MX" smtClean="0"/>
              <a:t>12/01/2023</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108827" tIns="54414" rIns="108827" bIns="54414"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108827" tIns="54414" rIns="108827" bIns="54414"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70"/>
            <a:ext cx="3037840" cy="466433"/>
          </a:xfrm>
          <a:prstGeom prst="rect">
            <a:avLst/>
          </a:prstGeom>
        </p:spPr>
        <p:txBody>
          <a:bodyPr vert="horz" lIns="108827" tIns="54414" rIns="108827" bIns="54414" rtlCol="0" anchor="b"/>
          <a:lstStyle>
            <a:lvl1pPr algn="l">
              <a:defRPr sz="1400"/>
            </a:lvl1pPr>
          </a:lstStyle>
          <a:p>
            <a:endParaRPr lang="es-MX"/>
          </a:p>
        </p:txBody>
      </p:sp>
      <p:sp>
        <p:nvSpPr>
          <p:cNvPr id="7" name="Marcador de número de diapositiva 6"/>
          <p:cNvSpPr>
            <a:spLocks noGrp="1"/>
          </p:cNvSpPr>
          <p:nvPr>
            <p:ph type="sldNum" sz="quarter" idx="5"/>
          </p:nvPr>
        </p:nvSpPr>
        <p:spPr>
          <a:xfrm>
            <a:off x="3970938" y="8829970"/>
            <a:ext cx="3037840" cy="466433"/>
          </a:xfrm>
          <a:prstGeom prst="rect">
            <a:avLst/>
          </a:prstGeom>
        </p:spPr>
        <p:txBody>
          <a:bodyPr vert="horz" lIns="108827" tIns="54414" rIns="108827" bIns="54414" rtlCol="0" anchor="b"/>
          <a:lstStyle>
            <a:lvl1pPr algn="r">
              <a:defRPr sz="1400"/>
            </a:lvl1pPr>
          </a:lstStyle>
          <a:p>
            <a:fld id="{9D795E88-A164-4F4E-B98E-76E11A7A9180}" type="slidenum">
              <a:rPr lang="es-MX" smtClean="0"/>
              <a:t>‹Nº›</a:t>
            </a:fld>
            <a:endParaRPr lang="es-MX"/>
          </a:p>
        </p:txBody>
      </p:sp>
    </p:spTree>
    <p:extLst>
      <p:ext uri="{BB962C8B-B14F-4D97-AF65-F5344CB8AC3E}">
        <p14:creationId xmlns:p14="http://schemas.microsoft.com/office/powerpoint/2010/main" val="221075694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3126453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223229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350753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143798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271863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365812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143037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185830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27795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273679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extLst>
      <p:ext uri="{BB962C8B-B14F-4D97-AF65-F5344CB8AC3E}">
        <p14:creationId xmlns:p14="http://schemas.microsoft.com/office/powerpoint/2010/main" val="415882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1_Mesa de trabajo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2" y="11651"/>
            <a:ext cx="9144000" cy="6858000"/>
          </a:xfrm>
          <a:prstGeom prst="rect">
            <a:avLst/>
          </a:prstGeom>
        </p:spPr>
      </p:pic>
      <p:sp>
        <p:nvSpPr>
          <p:cNvPr id="2" name="Título 1"/>
          <p:cNvSpPr>
            <a:spLocks noGrp="1"/>
          </p:cNvSpPr>
          <p:nvPr>
            <p:ph type="ctrTitle"/>
          </p:nvPr>
        </p:nvSpPr>
        <p:spPr>
          <a:xfrm>
            <a:off x="1031164" y="2097159"/>
            <a:ext cx="7218536" cy="1268586"/>
          </a:xfrm>
        </p:spPr>
        <p:txBody>
          <a:bodyPr/>
          <a:lstStyle/>
          <a:p>
            <a:r>
              <a:rPr lang="es-ES_tradnl" smtClean="0"/>
              <a:t>Clic para editar título</a:t>
            </a:r>
            <a:endParaRPr lang="es-ES" dirty="0"/>
          </a:p>
        </p:txBody>
      </p:sp>
      <p:sp>
        <p:nvSpPr>
          <p:cNvPr id="3" name="Subtítulo 2"/>
          <p:cNvSpPr>
            <a:spLocks noGrp="1"/>
          </p:cNvSpPr>
          <p:nvPr>
            <p:ph type="subTitle" idx="1"/>
          </p:nvPr>
        </p:nvSpPr>
        <p:spPr>
          <a:xfrm>
            <a:off x="1031163" y="34665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Tree>
    <p:extLst>
      <p:ext uri="{BB962C8B-B14F-4D97-AF65-F5344CB8AC3E}">
        <p14:creationId xmlns:p14="http://schemas.microsoft.com/office/powerpoint/2010/main" val="3019362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05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087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655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95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607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0B3A4F8-05E5-48AD-91DA-C4A6D6C07B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02674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25A330-F4BD-4341-A3DF-7F549B868168}" type="datetimeFigureOut">
              <a:rPr lang="es-ES" smtClean="0"/>
              <a:t>12/01/2023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F857EA3-3A1F-A545-9524-A50CFC534925}" type="slidenum">
              <a:rPr lang="es-ES" smtClean="0"/>
              <a:t>‹Nº›</a:t>
            </a:fld>
            <a:endParaRPr lang="es-ES"/>
          </a:p>
        </p:txBody>
      </p:sp>
    </p:spTree>
    <p:extLst>
      <p:ext uri="{BB962C8B-B14F-4D97-AF65-F5344CB8AC3E}">
        <p14:creationId xmlns:p14="http://schemas.microsoft.com/office/powerpoint/2010/main" val="1339176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8"/>
            <a:ext cx="7543800" cy="2593975"/>
          </a:xfrm>
        </p:spPr>
        <p:txBody>
          <a:bodyPr anchor="b"/>
          <a:lstStyle>
            <a:lvl1pPr>
              <a:defRPr sz="6600">
                <a:ln>
                  <a:noFill/>
                </a:ln>
                <a:solidFill>
                  <a:schemeClr val="tx2"/>
                </a:solidFill>
              </a:defRPr>
            </a:lvl1pPr>
          </a:lstStyle>
          <a:p>
            <a:r>
              <a:rPr lang="es-ES_tradnl" smtClean="0"/>
              <a:t>Clic para editar título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fld id="{F925A330-F4BD-4341-A3DF-7F549B868168}" type="datetimeFigureOut">
              <a:rPr lang="es-ES" smtClean="0"/>
              <a:t>12/01/2023</a:t>
            </a:fld>
            <a:endParaRPr lang="es-ES"/>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endParaRPr lang="es-E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8E5B5E51-E313-9D47-B360-C06ADA0A9870}" type="slidenum">
              <a:rPr lang="es-ES" smtClean="0"/>
              <a:t>‹Nº›</a:t>
            </a:fld>
            <a:endParaRPr lang="es-ES"/>
          </a:p>
        </p:txBody>
      </p:sp>
      <p:pic>
        <p:nvPicPr>
          <p:cNvPr id="7" name="Imagen 6" descr="1_Mesa de trabajo 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52" y="11651"/>
            <a:ext cx="9144000" cy="6858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fld id="{F925A330-F4BD-4341-A3DF-7F549B868168}" type="datetimeFigureOut">
              <a:rPr lang="es-ES" smtClean="0"/>
              <a:t>12/01/2023</a:t>
            </a:fld>
            <a:endParaRPr lang="es-ES"/>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endParaRPr lang="es-E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8E5B5E51-E313-9D47-B360-C06ADA0A9870}" type="slidenum">
              <a:rPr lang="es-ES" smtClean="0"/>
              <a:t>‹Nº›</a:t>
            </a:fld>
            <a:endParaRPr lang="es-ES"/>
          </a:p>
        </p:txBody>
      </p:sp>
      <p:pic>
        <p:nvPicPr>
          <p:cNvPr id="7" name="Imagen 6" descr="1.1_Mesa de trabajo 1 copia.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0" y="7"/>
            <a:ext cx="9144000" cy="685571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es-ES_tradnl" smtClean="0"/>
              <a:t>Clic para editar título</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fld id="{F925A330-F4BD-4341-A3DF-7F549B868168}" type="datetimeFigureOut">
              <a:rPr lang="es-ES" smtClean="0"/>
              <a:t>12/01/2023</a:t>
            </a:fld>
            <a:endParaRPr lang="es-ES" dirty="0"/>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endParaRPr lang="es-E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8E5B5E51-E313-9D47-B360-C06ADA0A9870}" type="slidenum">
              <a:rPr lang="es-ES" smtClean="0"/>
              <a:t>‹Nº›</a:t>
            </a:fld>
            <a:endParaRPr lang="es-ES"/>
          </a:p>
        </p:txBody>
      </p:sp>
      <p:pic>
        <p:nvPicPr>
          <p:cNvPr id="7" name="Imagen 6" descr="1.3_Mesa de trabajo 1 copia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descr="1.1_Mesa de trabajo 1 copia.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3"/>
            <a:ext cx="9144000" cy="6855715"/>
          </a:xfrm>
          <a:prstGeom prst="rect">
            <a:avLst/>
          </a:prstGeom>
        </p:spPr>
      </p:pic>
      <p:sp>
        <p:nvSpPr>
          <p:cNvPr id="2" name="Título 1"/>
          <p:cNvSpPr>
            <a:spLocks noGrp="1"/>
          </p:cNvSpPr>
          <p:nvPr>
            <p:ph type="title"/>
          </p:nvPr>
        </p:nvSpPr>
        <p:spPr>
          <a:xfrm>
            <a:off x="294070" y="924435"/>
            <a:ext cx="8229600" cy="1143000"/>
          </a:xfrm>
        </p:spPr>
        <p:txBody>
          <a:bodyPr/>
          <a:lstStyle/>
          <a:p>
            <a:r>
              <a:rPr lang="es-ES_tradnl" smtClean="0"/>
              <a:t>Clic para editar título</a:t>
            </a:r>
            <a:endParaRPr lang="es-ES" dirty="0"/>
          </a:p>
        </p:txBody>
      </p:sp>
      <p:sp>
        <p:nvSpPr>
          <p:cNvPr id="3" name="Marcador de contenido 2"/>
          <p:cNvSpPr>
            <a:spLocks noGrp="1"/>
          </p:cNvSpPr>
          <p:nvPr>
            <p:ph idx="1"/>
          </p:nvPr>
        </p:nvSpPr>
        <p:spPr>
          <a:xfrm>
            <a:off x="294070" y="2249998"/>
            <a:ext cx="6627288" cy="3843414"/>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4" name="Marcador de fecha 3"/>
          <p:cNvSpPr>
            <a:spLocks noGrp="1"/>
          </p:cNvSpPr>
          <p:nvPr>
            <p:ph type="dt" sz="half" idx="10"/>
          </p:nvPr>
        </p:nvSpPr>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Tree>
    <p:extLst>
      <p:ext uri="{BB962C8B-B14F-4D97-AF65-F5344CB8AC3E}">
        <p14:creationId xmlns:p14="http://schemas.microsoft.com/office/powerpoint/2010/main" val="428361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a:xfrm rot="16200000">
            <a:off x="7551354" y="1645920"/>
            <a:ext cx="2438399" cy="365760"/>
          </a:xfrm>
          <a:prstGeom prst="rect">
            <a:avLst/>
          </a:prstGeom>
        </p:spPr>
        <p:txBody>
          <a:bodyPr/>
          <a:lstStyle/>
          <a:p>
            <a:fld id="{F925A330-F4BD-4341-A3DF-7F549B868168}" type="datetimeFigureOut">
              <a:rPr lang="es-ES" smtClean="0"/>
              <a:t>12/01/2023</a:t>
            </a:fld>
            <a:endParaRPr lang="es-ES"/>
          </a:p>
        </p:txBody>
      </p:sp>
      <p:sp>
        <p:nvSpPr>
          <p:cNvPr id="6" name="Footer Placeholder 5"/>
          <p:cNvSpPr>
            <a:spLocks noGrp="1"/>
          </p:cNvSpPr>
          <p:nvPr>
            <p:ph type="ftr" sz="quarter" idx="11"/>
          </p:nvPr>
        </p:nvSpPr>
        <p:spPr>
          <a:xfrm rot="16200000">
            <a:off x="7586913" y="4048760"/>
            <a:ext cx="2367281" cy="365760"/>
          </a:xfrm>
          <a:prstGeom prst="rect">
            <a:avLst/>
          </a:prstGeom>
        </p:spPr>
        <p:txBody>
          <a:bodyPr/>
          <a:lstStyle/>
          <a:p>
            <a:endParaRPr lang="es-ES"/>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8E5B5E51-E313-9D47-B360-C06ADA0A9870}" type="slidenum">
              <a:rPr lang="es-ES" smtClean="0"/>
              <a:t>‹Nº›</a:t>
            </a:fld>
            <a:endParaRPr lang="es-ES"/>
          </a:p>
        </p:txBody>
      </p:sp>
      <p:pic>
        <p:nvPicPr>
          <p:cNvPr id="8" name="Imagen 7" descr="1.3_Mesa de trabajo 1 copia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a:xfrm rot="16200000">
            <a:off x="7551354" y="1645920"/>
            <a:ext cx="2438399" cy="365760"/>
          </a:xfrm>
          <a:prstGeom prst="rect">
            <a:avLst/>
          </a:prstGeom>
        </p:spPr>
        <p:txBody>
          <a:bodyPr/>
          <a:lstStyle/>
          <a:p>
            <a:fld id="{F925A330-F4BD-4341-A3DF-7F549B868168}" type="datetimeFigureOut">
              <a:rPr lang="es-ES" smtClean="0"/>
              <a:t>12/01/2023</a:t>
            </a:fld>
            <a:endParaRPr lang="es-ES"/>
          </a:p>
        </p:txBody>
      </p:sp>
      <p:sp>
        <p:nvSpPr>
          <p:cNvPr id="8" name="Footer Placeholder 7"/>
          <p:cNvSpPr>
            <a:spLocks noGrp="1"/>
          </p:cNvSpPr>
          <p:nvPr>
            <p:ph type="ftr" sz="quarter" idx="11"/>
          </p:nvPr>
        </p:nvSpPr>
        <p:spPr>
          <a:xfrm rot="16200000">
            <a:off x="7586913" y="4048760"/>
            <a:ext cx="2367281" cy="365760"/>
          </a:xfrm>
          <a:prstGeom prst="rect">
            <a:avLst/>
          </a:prstGeom>
        </p:spPr>
        <p:txBody>
          <a:bodyPr/>
          <a:lstStyle/>
          <a:p>
            <a:endParaRPr lang="es-ES"/>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AF857EA3-3A1F-A545-9524-A50CFC534925}"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a:xfrm rot="16200000">
            <a:off x="7551354" y="1645920"/>
            <a:ext cx="2438399" cy="365760"/>
          </a:xfrm>
          <a:prstGeom prst="rect">
            <a:avLst/>
          </a:prstGeom>
        </p:spPr>
        <p:txBody>
          <a:bodyPr/>
          <a:lstStyle/>
          <a:p>
            <a:fld id="{F925A330-F4BD-4341-A3DF-7F549B868168}" type="datetimeFigureOut">
              <a:rPr lang="es-ES" smtClean="0"/>
              <a:t>12/01/2023</a:t>
            </a:fld>
            <a:endParaRPr lang="es-ES"/>
          </a:p>
        </p:txBody>
      </p:sp>
      <p:sp>
        <p:nvSpPr>
          <p:cNvPr id="4" name="Footer Placeholder 3"/>
          <p:cNvSpPr>
            <a:spLocks noGrp="1"/>
          </p:cNvSpPr>
          <p:nvPr>
            <p:ph type="ftr" sz="quarter" idx="11"/>
          </p:nvPr>
        </p:nvSpPr>
        <p:spPr>
          <a:xfrm rot="16200000">
            <a:off x="7586913" y="4048760"/>
            <a:ext cx="2367281" cy="365760"/>
          </a:xfrm>
          <a:prstGeom prst="rect">
            <a:avLst/>
          </a:prstGeom>
        </p:spPr>
        <p:txBody>
          <a:bodyPr/>
          <a:lstStyle/>
          <a:p>
            <a:endParaRPr lang="es-ES"/>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8E5B5E51-E313-9D47-B360-C06ADA0A9870}" type="slidenum">
              <a:rPr lang="es-ES" smtClean="0"/>
              <a:t>‹Nº›</a:t>
            </a:fld>
            <a:endParaRPr lang="es-ES"/>
          </a:p>
        </p:txBody>
      </p:sp>
      <p:pic>
        <p:nvPicPr>
          <p:cNvPr id="6" name="Imagen 5" descr="1.1_Mesa de trabajo 1 copi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7"/>
            <a:ext cx="9144000" cy="685571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_tradnl" smtClean="0"/>
              <a:t>Clic para editar título</a:t>
            </a:r>
            <a:endParaRPr lang="en-US" dirty="0"/>
          </a:p>
        </p:txBody>
      </p:sp>
      <p:sp>
        <p:nvSpPr>
          <p:cNvPr id="4" name="Text Placeholder 3"/>
          <p:cNvSpPr>
            <a:spLocks noGrp="1"/>
          </p:cNvSpPr>
          <p:nvPr>
            <p:ph type="body" sz="half" idx="2"/>
          </p:nvPr>
        </p:nvSpPr>
        <p:spPr>
          <a:xfrm>
            <a:off x="304803"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rot="16200000">
            <a:off x="7551354" y="1645920"/>
            <a:ext cx="2438399" cy="365760"/>
          </a:xfrm>
          <a:prstGeom prst="rect">
            <a:avLst/>
          </a:prstGeom>
        </p:spPr>
        <p:txBody>
          <a:bodyPr/>
          <a:lstStyle/>
          <a:p>
            <a:fld id="{F925A330-F4BD-4341-A3DF-7F549B868168}" type="datetimeFigureOut">
              <a:rPr lang="es-ES" smtClean="0"/>
              <a:t>12/01/2023</a:t>
            </a:fld>
            <a:endParaRPr lang="es-ES"/>
          </a:p>
        </p:txBody>
      </p:sp>
      <p:sp>
        <p:nvSpPr>
          <p:cNvPr id="6" name="Footer Placeholder 5"/>
          <p:cNvSpPr>
            <a:spLocks noGrp="1"/>
          </p:cNvSpPr>
          <p:nvPr>
            <p:ph type="ftr" sz="quarter" idx="11"/>
          </p:nvPr>
        </p:nvSpPr>
        <p:spPr>
          <a:xfrm rot="16200000">
            <a:off x="7586913" y="4048760"/>
            <a:ext cx="2367281" cy="365760"/>
          </a:xfrm>
          <a:prstGeom prst="rect">
            <a:avLst/>
          </a:prstGeom>
        </p:spPr>
        <p:txBody>
          <a:bodyPr/>
          <a:lstStyle/>
          <a:p>
            <a:endParaRPr lang="es-ES"/>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AF857EA3-3A1F-A545-9524-A50CFC534925}"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_tradnl" smtClean="0"/>
              <a:t>Clic para editar título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8" name="Date Placeholder 7"/>
          <p:cNvSpPr>
            <a:spLocks noGrp="1"/>
          </p:cNvSpPr>
          <p:nvPr>
            <p:ph type="dt" sz="half" idx="10"/>
          </p:nvPr>
        </p:nvSpPr>
        <p:spPr>
          <a:xfrm rot="16200000">
            <a:off x="7551354" y="1645920"/>
            <a:ext cx="2438399" cy="365760"/>
          </a:xfrm>
          <a:prstGeom prst="rect">
            <a:avLst/>
          </a:prstGeom>
        </p:spPr>
        <p:txBody>
          <a:bodyPr/>
          <a:lstStyle/>
          <a:p>
            <a:fld id="{F925A330-F4BD-4341-A3DF-7F549B868168}" type="datetimeFigureOut">
              <a:rPr lang="es-ES" smtClean="0"/>
              <a:t>12/01/2023</a:t>
            </a:fld>
            <a:endParaRPr lang="es-ES"/>
          </a:p>
        </p:txBody>
      </p:sp>
      <p:sp>
        <p:nvSpPr>
          <p:cNvPr id="9" name="Slide Number Placeholder 8"/>
          <p:cNvSpPr>
            <a:spLocks noGrp="1"/>
          </p:cNvSpPr>
          <p:nvPr>
            <p:ph type="sldNum" sz="quarter" idx="11"/>
          </p:nvPr>
        </p:nvSpPr>
        <p:spPr>
          <a:xfrm>
            <a:off x="8531788" y="5648960"/>
            <a:ext cx="548640" cy="396240"/>
          </a:xfrm>
          <a:prstGeom prst="bracketPair">
            <a:avLst>
              <a:gd name="adj" fmla="val 17949"/>
            </a:avLst>
          </a:prstGeom>
        </p:spPr>
        <p:txBody>
          <a:bodyPr/>
          <a:lstStyle/>
          <a:p>
            <a:fld id="{AF857EA3-3A1F-A545-9524-A50CFC534925}" type="slidenum">
              <a:rPr lang="es-ES" smtClean="0"/>
              <a:t>‹Nº›</a:t>
            </a:fld>
            <a:endParaRPr lang="es-ES"/>
          </a:p>
        </p:txBody>
      </p:sp>
      <p:sp>
        <p:nvSpPr>
          <p:cNvPr id="10" name="Footer Placeholder 9"/>
          <p:cNvSpPr>
            <a:spLocks noGrp="1"/>
          </p:cNvSpPr>
          <p:nvPr>
            <p:ph type="ftr" sz="quarter" idx="12"/>
          </p:nvPr>
        </p:nvSpPr>
        <p:spPr>
          <a:xfrm rot="16200000">
            <a:off x="7586913" y="4048760"/>
            <a:ext cx="2367281" cy="365760"/>
          </a:xfrm>
          <a:prstGeom prst="rect">
            <a:avLst/>
          </a:prstGeom>
        </p:spPr>
        <p:txBody>
          <a:bodyPr/>
          <a:lstStyle/>
          <a:p>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fld id="{F925A330-F4BD-4341-A3DF-7F549B868168}" type="datetimeFigureOut">
              <a:rPr lang="es-ES" smtClean="0"/>
              <a:t>12/01/2023</a:t>
            </a:fld>
            <a:endParaRPr lang="es-ES"/>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endParaRPr lang="es-E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AF857EA3-3A1F-A545-9524-A50CFC534925}" type="slidenum">
              <a:rPr lang="es-ES" smtClean="0"/>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1752600" cy="5851525"/>
          </a:xfrm>
        </p:spPr>
        <p:txBody>
          <a:bodyPr vert="eaVert" anchor="b" anchorCtr="0"/>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fld id="{F925A330-F4BD-4341-A3DF-7F549B868168}" type="datetimeFigureOut">
              <a:rPr lang="es-ES" smtClean="0"/>
              <a:t>12/01/2023</a:t>
            </a:fld>
            <a:endParaRPr lang="es-ES"/>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endParaRPr lang="es-E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AF857EA3-3A1F-A545-9524-A50CFC534925}" type="slidenum">
              <a:rPr lang="es-ES" smtClean="0"/>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3.3-0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
            <a:ext cx="9144000" cy="6855715"/>
          </a:xfrm>
          <a:prstGeom prst="rect">
            <a:avLst/>
          </a:prstGeom>
        </p:spPr>
      </p:pic>
      <p:sp>
        <p:nvSpPr>
          <p:cNvPr id="2" name="Título 1"/>
          <p:cNvSpPr>
            <a:spLocks noGrp="1"/>
          </p:cNvSpPr>
          <p:nvPr>
            <p:ph type="ctrTitle"/>
          </p:nvPr>
        </p:nvSpPr>
        <p:spPr>
          <a:xfrm>
            <a:off x="755712" y="4037075"/>
            <a:ext cx="7482336" cy="780520"/>
          </a:xfrm>
        </p:spPr>
        <p:txBody>
          <a:bodyPr/>
          <a:lstStyle/>
          <a:p>
            <a:r>
              <a:rPr lang="es-ES_tradnl" smtClean="0"/>
              <a:t>Clic para editar título</a:t>
            </a:r>
            <a:endParaRPr lang="es-ES" dirty="0"/>
          </a:p>
        </p:txBody>
      </p:sp>
      <p:sp>
        <p:nvSpPr>
          <p:cNvPr id="3" name="Subtítulo 2"/>
          <p:cNvSpPr>
            <a:spLocks noGrp="1"/>
          </p:cNvSpPr>
          <p:nvPr>
            <p:ph type="subTitle" idx="1"/>
          </p:nvPr>
        </p:nvSpPr>
        <p:spPr>
          <a:xfrm>
            <a:off x="755712" y="4982991"/>
            <a:ext cx="7482336" cy="711018"/>
          </a:xfrm>
        </p:spPr>
        <p:txBody>
          <a:bodyPr>
            <a:no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dirty="0"/>
          </a:p>
        </p:txBody>
      </p:sp>
      <p:sp>
        <p:nvSpPr>
          <p:cNvPr id="4" name="Marcador de fecha 3"/>
          <p:cNvSpPr>
            <a:spLocks noGrp="1"/>
          </p:cNvSpPr>
          <p:nvPr>
            <p:ph type="dt" sz="half" idx="10"/>
          </p:nvPr>
        </p:nvSpPr>
        <p:spPr>
          <a:xfrm>
            <a:off x="476063" y="5966923"/>
            <a:ext cx="1724685" cy="295147"/>
          </a:xfrm>
        </p:spPr>
        <p:txBody>
          <a:bodyPr/>
          <a:lstStyle>
            <a:lvl1pPr>
              <a:defRPr sz="1100"/>
            </a:lvl1pPr>
          </a:lstStyle>
          <a:p>
            <a:fld id="{87E13E44-8E58-4248-8558-EA794319CD36}" type="datetimeFigureOut">
              <a:rPr lang="es-ES" smtClean="0"/>
              <a:pPr/>
              <a:t>12/01/2023</a:t>
            </a:fld>
            <a:endParaRPr lang="es-ES" dirty="0"/>
          </a:p>
        </p:txBody>
      </p:sp>
      <p:sp>
        <p:nvSpPr>
          <p:cNvPr id="5" name="Marcador de pie de página 4"/>
          <p:cNvSpPr>
            <a:spLocks noGrp="1"/>
          </p:cNvSpPr>
          <p:nvPr>
            <p:ph type="ftr" sz="quarter" idx="11"/>
          </p:nvPr>
        </p:nvSpPr>
        <p:spPr>
          <a:xfrm>
            <a:off x="5303146" y="5966923"/>
            <a:ext cx="2340644" cy="295147"/>
          </a:xfrm>
        </p:spPr>
        <p:txBody>
          <a:bodyPr/>
          <a:lstStyle>
            <a:lvl1pPr>
              <a:defRPr sz="1100"/>
            </a:lvl1pPr>
          </a:lstStyle>
          <a:p>
            <a:endParaRPr lang="es-ES" dirty="0"/>
          </a:p>
        </p:txBody>
      </p:sp>
    </p:spTree>
    <p:extLst>
      <p:ext uri="{BB962C8B-B14F-4D97-AF65-F5344CB8AC3E}">
        <p14:creationId xmlns:p14="http://schemas.microsoft.com/office/powerpoint/2010/main" val="3054752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descr="3.3-0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
            <a:ext cx="9144000" cy="6855715"/>
          </a:xfrm>
          <a:prstGeom prst="rect">
            <a:avLst/>
          </a:prstGeom>
        </p:spPr>
      </p:pic>
      <p:sp>
        <p:nvSpPr>
          <p:cNvPr id="2" name="Título 1"/>
          <p:cNvSpPr>
            <a:spLocks noGrp="1"/>
          </p:cNvSpPr>
          <p:nvPr>
            <p:ph type="title"/>
          </p:nvPr>
        </p:nvSpPr>
        <p:spPr>
          <a:xfrm>
            <a:off x="11654" y="58253"/>
            <a:ext cx="5057019" cy="933284"/>
          </a:xfrm>
        </p:spPr>
        <p:txBody>
          <a:bodyPr>
            <a:normAutofit/>
          </a:bodyPr>
          <a:lstStyle>
            <a:lvl1pPr>
              <a:defRPr sz="3200"/>
            </a:lvl1pPr>
          </a:lstStyle>
          <a:p>
            <a:r>
              <a:rPr lang="es-ES_tradnl" smtClean="0"/>
              <a:t>Clic para editar título</a:t>
            </a:r>
            <a:endParaRPr lang="es-ES" dirty="0"/>
          </a:p>
        </p:txBody>
      </p:sp>
      <p:sp>
        <p:nvSpPr>
          <p:cNvPr id="3" name="Marcador de contenido 2"/>
          <p:cNvSpPr>
            <a:spLocks noGrp="1"/>
          </p:cNvSpPr>
          <p:nvPr>
            <p:ph idx="1"/>
          </p:nvPr>
        </p:nvSpPr>
        <p:spPr>
          <a:xfrm>
            <a:off x="107641" y="1600206"/>
            <a:ext cx="5497033" cy="4525963"/>
          </a:xfrm>
        </p:spPr>
        <p:txBody>
          <a:bodyPr>
            <a:normAutofit/>
          </a:bodyPr>
          <a:lstStyle>
            <a:lvl1pPr>
              <a:defRPr sz="2400"/>
            </a:lvl1pPr>
            <a:lvl2pPr>
              <a:defRPr sz="2000"/>
            </a:lvl2pPr>
            <a:lvl3pPr>
              <a:defRPr sz="1800"/>
            </a:lvl3pPr>
            <a:lvl4pPr>
              <a:defRPr sz="1600"/>
            </a:lvl4pPr>
            <a:lvl5pPr>
              <a:defRPr sz="1600"/>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4" name="Marcador de fecha 3"/>
          <p:cNvSpPr>
            <a:spLocks noGrp="1"/>
          </p:cNvSpPr>
          <p:nvPr>
            <p:ph type="dt" sz="half" idx="10"/>
          </p:nvPr>
        </p:nvSpPr>
        <p:spPr>
          <a:xfrm>
            <a:off x="107636" y="6356360"/>
            <a:ext cx="2133600" cy="365125"/>
          </a:xfrm>
        </p:spPr>
        <p:txBody>
          <a:bodyPr/>
          <a:lstStyle/>
          <a:p>
            <a:fld id="{87E13E44-8E58-4248-8558-EA794319CD36}" type="datetimeFigureOut">
              <a:rPr lang="es-ES" smtClean="0"/>
              <a:t>12/01/2023</a:t>
            </a:fld>
            <a:endParaRPr lang="es-ES" dirty="0"/>
          </a:p>
        </p:txBody>
      </p:sp>
      <p:sp>
        <p:nvSpPr>
          <p:cNvPr id="5" name="Marcador de pie de página 4"/>
          <p:cNvSpPr>
            <a:spLocks noGrp="1"/>
          </p:cNvSpPr>
          <p:nvPr>
            <p:ph type="ftr" sz="quarter" idx="11"/>
          </p:nvPr>
        </p:nvSpPr>
        <p:spPr>
          <a:xfrm>
            <a:off x="3124202" y="6356360"/>
            <a:ext cx="2480469" cy="365125"/>
          </a:xfrm>
        </p:spPr>
        <p:txBody>
          <a:bodyPr/>
          <a:lstStyle/>
          <a:p>
            <a:endParaRPr lang="es-ES" dirty="0"/>
          </a:p>
        </p:txBody>
      </p:sp>
    </p:spTree>
    <p:extLst>
      <p:ext uri="{BB962C8B-B14F-4D97-AF65-F5344CB8AC3E}">
        <p14:creationId xmlns:p14="http://schemas.microsoft.com/office/powerpoint/2010/main" val="393787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descr="1.3_Mesa de trabajo 1 copia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2" name="Título 1"/>
          <p:cNvSpPr>
            <a:spLocks noGrp="1"/>
          </p:cNvSpPr>
          <p:nvPr>
            <p:ph type="title"/>
          </p:nvPr>
        </p:nvSpPr>
        <p:spPr>
          <a:xfrm>
            <a:off x="1083529" y="2568932"/>
            <a:ext cx="7772400" cy="1362075"/>
          </a:xfrm>
        </p:spPr>
        <p:txBody>
          <a:bodyPr anchor="t"/>
          <a:lstStyle>
            <a:lvl1pPr algn="l">
              <a:defRPr sz="4000" b="1" cap="all"/>
            </a:lvl1pPr>
          </a:lstStyle>
          <a:p>
            <a:r>
              <a:rPr lang="es-ES_tradnl" smtClean="0"/>
              <a:t>Clic para editar título</a:t>
            </a:r>
            <a:endParaRPr lang="es-ES" dirty="0"/>
          </a:p>
        </p:txBody>
      </p:sp>
      <p:sp>
        <p:nvSpPr>
          <p:cNvPr id="3" name="Marcador de texto 2"/>
          <p:cNvSpPr>
            <a:spLocks noGrp="1"/>
          </p:cNvSpPr>
          <p:nvPr>
            <p:ph type="body" idx="1"/>
          </p:nvPr>
        </p:nvSpPr>
        <p:spPr>
          <a:xfrm>
            <a:off x="1083529" y="106874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6722329" y="6309751"/>
            <a:ext cx="2133600" cy="365125"/>
          </a:xfrm>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Tree>
    <p:extLst>
      <p:ext uri="{BB962C8B-B14F-4D97-AF65-F5344CB8AC3E}">
        <p14:creationId xmlns:p14="http://schemas.microsoft.com/office/powerpoint/2010/main" val="432792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descr="3.3-0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
            <a:ext cx="9144000" cy="6855715"/>
          </a:xfrm>
          <a:prstGeom prst="rect">
            <a:avLst/>
          </a:prstGeom>
        </p:spPr>
      </p:pic>
      <p:sp>
        <p:nvSpPr>
          <p:cNvPr id="2" name="Título 1"/>
          <p:cNvSpPr>
            <a:spLocks noGrp="1"/>
          </p:cNvSpPr>
          <p:nvPr>
            <p:ph type="title"/>
          </p:nvPr>
        </p:nvSpPr>
        <p:spPr>
          <a:xfrm>
            <a:off x="1526311" y="154338"/>
            <a:ext cx="7469126" cy="917553"/>
          </a:xfrm>
        </p:spPr>
        <p:txBody>
          <a:bodyPr anchor="t">
            <a:normAutofit/>
          </a:bodyPr>
          <a:lstStyle>
            <a:lvl1pPr algn="l">
              <a:defRPr sz="3600" b="1" cap="all"/>
            </a:lvl1pPr>
          </a:lstStyle>
          <a:p>
            <a:r>
              <a:rPr lang="es-ES_tradnl" smtClean="0"/>
              <a:t>Clic para editar título</a:t>
            </a:r>
            <a:endParaRPr lang="es-ES" dirty="0"/>
          </a:p>
        </p:txBody>
      </p:sp>
      <p:sp>
        <p:nvSpPr>
          <p:cNvPr id="3" name="Marcador de texto 2"/>
          <p:cNvSpPr>
            <a:spLocks noGrp="1"/>
          </p:cNvSpPr>
          <p:nvPr>
            <p:ph type="body" idx="1"/>
          </p:nvPr>
        </p:nvSpPr>
        <p:spPr>
          <a:xfrm>
            <a:off x="914404" y="1776587"/>
            <a:ext cx="8081035" cy="298863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Tree>
    <p:extLst>
      <p:ext uri="{BB962C8B-B14F-4D97-AF65-F5344CB8AC3E}">
        <p14:creationId xmlns:p14="http://schemas.microsoft.com/office/powerpoint/2010/main" val="2549892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1_Mesa de trabajo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2" y="11651"/>
            <a:ext cx="9144000" cy="6858000"/>
          </a:xfrm>
          <a:prstGeom prst="rect">
            <a:avLst/>
          </a:prstGeom>
        </p:spPr>
      </p:pic>
      <p:sp>
        <p:nvSpPr>
          <p:cNvPr id="2" name="Título 1"/>
          <p:cNvSpPr>
            <a:spLocks noGrp="1"/>
          </p:cNvSpPr>
          <p:nvPr>
            <p:ph type="ctrTitle"/>
          </p:nvPr>
        </p:nvSpPr>
        <p:spPr>
          <a:xfrm>
            <a:off x="1031164" y="2097159"/>
            <a:ext cx="7218536" cy="1268586"/>
          </a:xfrm>
        </p:spPr>
        <p:txBody>
          <a:bodyPr/>
          <a:lstStyle/>
          <a:p>
            <a:r>
              <a:rPr lang="es-ES_tradnl" smtClean="0"/>
              <a:t>Clic para editar título</a:t>
            </a:r>
            <a:endParaRPr lang="es-ES" dirty="0"/>
          </a:p>
        </p:txBody>
      </p:sp>
      <p:sp>
        <p:nvSpPr>
          <p:cNvPr id="3" name="Subtítulo 2"/>
          <p:cNvSpPr>
            <a:spLocks noGrp="1"/>
          </p:cNvSpPr>
          <p:nvPr>
            <p:ph type="subTitle" idx="1"/>
          </p:nvPr>
        </p:nvSpPr>
        <p:spPr>
          <a:xfrm>
            <a:off x="1031163" y="34665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Tree>
    <p:extLst>
      <p:ext uri="{BB962C8B-B14F-4D97-AF65-F5344CB8AC3E}">
        <p14:creationId xmlns:p14="http://schemas.microsoft.com/office/powerpoint/2010/main" val="30193628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descr="1.1_Mesa de trabajo 1 copia.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1"/>
            <a:ext cx="9144000" cy="6855715"/>
          </a:xfrm>
          <a:prstGeom prst="rect">
            <a:avLst/>
          </a:prstGeom>
        </p:spPr>
      </p:pic>
      <p:sp>
        <p:nvSpPr>
          <p:cNvPr id="2" name="Título 1"/>
          <p:cNvSpPr>
            <a:spLocks noGrp="1"/>
          </p:cNvSpPr>
          <p:nvPr>
            <p:ph type="title"/>
          </p:nvPr>
        </p:nvSpPr>
        <p:spPr>
          <a:xfrm>
            <a:off x="294070" y="924435"/>
            <a:ext cx="8229600" cy="1143000"/>
          </a:xfrm>
        </p:spPr>
        <p:txBody>
          <a:bodyPr/>
          <a:lstStyle/>
          <a:p>
            <a:r>
              <a:rPr lang="es-ES_tradnl" smtClean="0"/>
              <a:t>Clic para editar título</a:t>
            </a:r>
            <a:endParaRPr lang="es-ES" dirty="0"/>
          </a:p>
        </p:txBody>
      </p:sp>
      <p:sp>
        <p:nvSpPr>
          <p:cNvPr id="3" name="Marcador de contenido 2"/>
          <p:cNvSpPr>
            <a:spLocks noGrp="1"/>
          </p:cNvSpPr>
          <p:nvPr>
            <p:ph idx="1"/>
          </p:nvPr>
        </p:nvSpPr>
        <p:spPr>
          <a:xfrm>
            <a:off x="294070" y="2249998"/>
            <a:ext cx="6627288" cy="3843414"/>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4" name="Marcador de fecha 3"/>
          <p:cNvSpPr>
            <a:spLocks noGrp="1"/>
          </p:cNvSpPr>
          <p:nvPr>
            <p:ph type="dt" sz="half" idx="10"/>
          </p:nvPr>
        </p:nvSpPr>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Tree>
    <p:extLst>
      <p:ext uri="{BB962C8B-B14F-4D97-AF65-F5344CB8AC3E}">
        <p14:creationId xmlns:p14="http://schemas.microsoft.com/office/powerpoint/2010/main" val="42836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descr="1.3_Mesa de trabajo 1 copia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2" name="Título 1"/>
          <p:cNvSpPr>
            <a:spLocks noGrp="1"/>
          </p:cNvSpPr>
          <p:nvPr>
            <p:ph type="title"/>
          </p:nvPr>
        </p:nvSpPr>
        <p:spPr>
          <a:xfrm>
            <a:off x="1083529" y="2568930"/>
            <a:ext cx="7772400" cy="1362075"/>
          </a:xfrm>
        </p:spPr>
        <p:txBody>
          <a:bodyPr anchor="t"/>
          <a:lstStyle>
            <a:lvl1pPr algn="l">
              <a:defRPr sz="4000" b="1" cap="all"/>
            </a:lvl1pPr>
          </a:lstStyle>
          <a:p>
            <a:r>
              <a:rPr lang="es-ES_tradnl" smtClean="0"/>
              <a:t>Clic para editar título</a:t>
            </a:r>
            <a:endParaRPr lang="es-ES" dirty="0"/>
          </a:p>
        </p:txBody>
      </p:sp>
      <p:sp>
        <p:nvSpPr>
          <p:cNvPr id="3" name="Marcador de texto 2"/>
          <p:cNvSpPr>
            <a:spLocks noGrp="1"/>
          </p:cNvSpPr>
          <p:nvPr>
            <p:ph type="body" idx="1"/>
          </p:nvPr>
        </p:nvSpPr>
        <p:spPr>
          <a:xfrm>
            <a:off x="1083529" y="106874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6722329" y="6309749"/>
            <a:ext cx="2133600" cy="365125"/>
          </a:xfrm>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Tree>
    <p:extLst>
      <p:ext uri="{BB962C8B-B14F-4D97-AF65-F5344CB8AC3E}">
        <p14:creationId xmlns:p14="http://schemas.microsoft.com/office/powerpoint/2010/main" val="432792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descr="1.3_Mesa de trabajo 1 copia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2" name="Título 1"/>
          <p:cNvSpPr>
            <a:spLocks noGrp="1"/>
          </p:cNvSpPr>
          <p:nvPr>
            <p:ph type="title"/>
          </p:nvPr>
        </p:nvSpPr>
        <p:spPr>
          <a:xfrm>
            <a:off x="1408315" y="990326"/>
            <a:ext cx="7278485" cy="973016"/>
          </a:xfrm>
        </p:spPr>
        <p:txBody>
          <a:bodyPr/>
          <a:lstStyle>
            <a:lvl1pPr>
              <a:defRPr sz="4000"/>
            </a:lvl1pPr>
          </a:lstStyle>
          <a:p>
            <a:r>
              <a:rPr lang="es-ES_tradnl" smtClean="0"/>
              <a:t>Clic para editar título</a:t>
            </a:r>
            <a:endParaRPr lang="es-ES" dirty="0"/>
          </a:p>
        </p:txBody>
      </p:sp>
      <p:sp>
        <p:nvSpPr>
          <p:cNvPr id="3" name="Marcador de contenido 2"/>
          <p:cNvSpPr>
            <a:spLocks noGrp="1"/>
          </p:cNvSpPr>
          <p:nvPr>
            <p:ph sz="half" idx="1"/>
          </p:nvPr>
        </p:nvSpPr>
        <p:spPr>
          <a:xfrm>
            <a:off x="2264275" y="2118574"/>
            <a:ext cx="3105434" cy="342535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4" name="Marcador de contenido 3"/>
          <p:cNvSpPr>
            <a:spLocks noGrp="1"/>
          </p:cNvSpPr>
          <p:nvPr>
            <p:ph sz="half" idx="2"/>
          </p:nvPr>
        </p:nvSpPr>
        <p:spPr>
          <a:xfrm>
            <a:off x="5581366" y="2118574"/>
            <a:ext cx="3105434" cy="342535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5" name="Marcador de fecha 4"/>
          <p:cNvSpPr>
            <a:spLocks noGrp="1"/>
          </p:cNvSpPr>
          <p:nvPr>
            <p:ph type="dt" sz="half" idx="10"/>
          </p:nvPr>
        </p:nvSpPr>
        <p:spPr>
          <a:xfrm>
            <a:off x="6553200" y="6399670"/>
            <a:ext cx="2133600" cy="365125"/>
          </a:xfrm>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Tree>
    <p:extLst>
      <p:ext uri="{BB962C8B-B14F-4D97-AF65-F5344CB8AC3E}">
        <p14:creationId xmlns:p14="http://schemas.microsoft.com/office/powerpoint/2010/main" val="20514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Imagen 5" descr="1.1_Mesa de trabajo 1 copi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6"/>
            <a:ext cx="9144000" cy="6855715"/>
          </a:xfrm>
          <a:prstGeom prst="rect">
            <a:avLst/>
          </a:prstGeom>
        </p:spPr>
      </p:pic>
      <p:sp>
        <p:nvSpPr>
          <p:cNvPr id="2" name="Título 1"/>
          <p:cNvSpPr>
            <a:spLocks noGrp="1"/>
          </p:cNvSpPr>
          <p:nvPr>
            <p:ph type="title"/>
          </p:nvPr>
        </p:nvSpPr>
        <p:spPr>
          <a:xfrm>
            <a:off x="457200" y="1043596"/>
            <a:ext cx="8229600" cy="1143000"/>
          </a:xfrm>
        </p:spPr>
        <p:txBody>
          <a:bodyPr/>
          <a:lstStyle/>
          <a:p>
            <a:r>
              <a:rPr lang="es-ES_tradnl" smtClean="0"/>
              <a:t>Clic para editar título</a:t>
            </a:r>
            <a:endParaRPr lang="es-ES" dirty="0"/>
          </a:p>
        </p:txBody>
      </p:sp>
      <p:sp>
        <p:nvSpPr>
          <p:cNvPr id="3" name="Marcador de fecha 2"/>
          <p:cNvSpPr>
            <a:spLocks noGrp="1"/>
          </p:cNvSpPr>
          <p:nvPr>
            <p:ph type="dt" sz="half" idx="10"/>
          </p:nvPr>
        </p:nvSpPr>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Tree>
    <p:extLst>
      <p:ext uri="{BB962C8B-B14F-4D97-AF65-F5344CB8AC3E}">
        <p14:creationId xmlns:p14="http://schemas.microsoft.com/office/powerpoint/2010/main" val="121582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744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65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018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63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descr="1.3_Mesa de trabajo 1 copia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2" name="Título 1"/>
          <p:cNvSpPr>
            <a:spLocks noGrp="1"/>
          </p:cNvSpPr>
          <p:nvPr>
            <p:ph type="title"/>
          </p:nvPr>
        </p:nvSpPr>
        <p:spPr>
          <a:xfrm>
            <a:off x="1408316" y="990326"/>
            <a:ext cx="7278485" cy="973016"/>
          </a:xfrm>
        </p:spPr>
        <p:txBody>
          <a:bodyPr/>
          <a:lstStyle>
            <a:lvl1pPr>
              <a:defRPr sz="4000"/>
            </a:lvl1pPr>
          </a:lstStyle>
          <a:p>
            <a:r>
              <a:rPr lang="es-ES_tradnl" smtClean="0"/>
              <a:t>Clic para editar título</a:t>
            </a:r>
            <a:endParaRPr lang="es-ES" dirty="0"/>
          </a:p>
        </p:txBody>
      </p:sp>
      <p:sp>
        <p:nvSpPr>
          <p:cNvPr id="3" name="Marcador de contenido 2"/>
          <p:cNvSpPr>
            <a:spLocks noGrp="1"/>
          </p:cNvSpPr>
          <p:nvPr>
            <p:ph sz="half" idx="1"/>
          </p:nvPr>
        </p:nvSpPr>
        <p:spPr>
          <a:xfrm>
            <a:off x="2264275" y="2118576"/>
            <a:ext cx="3105434" cy="342535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4" name="Marcador de contenido 3"/>
          <p:cNvSpPr>
            <a:spLocks noGrp="1"/>
          </p:cNvSpPr>
          <p:nvPr>
            <p:ph sz="half" idx="2"/>
          </p:nvPr>
        </p:nvSpPr>
        <p:spPr>
          <a:xfrm>
            <a:off x="5581366" y="2118576"/>
            <a:ext cx="3105434" cy="342535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5" name="Marcador de fecha 4"/>
          <p:cNvSpPr>
            <a:spLocks noGrp="1"/>
          </p:cNvSpPr>
          <p:nvPr>
            <p:ph type="dt" sz="half" idx="10"/>
          </p:nvPr>
        </p:nvSpPr>
        <p:spPr>
          <a:xfrm>
            <a:off x="6553200" y="6399672"/>
            <a:ext cx="2133600" cy="365125"/>
          </a:xfrm>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Tree>
    <p:extLst>
      <p:ext uri="{BB962C8B-B14F-4D97-AF65-F5344CB8AC3E}">
        <p14:creationId xmlns:p14="http://schemas.microsoft.com/office/powerpoint/2010/main" val="20514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059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6"/>
            <a:ext cx="7543800" cy="2593975"/>
          </a:xfrm>
        </p:spPr>
        <p:txBody>
          <a:bodyPr anchor="b"/>
          <a:lstStyle>
            <a:lvl1pPr>
              <a:defRPr sz="6600">
                <a:ln>
                  <a:noFill/>
                </a:ln>
                <a:solidFill>
                  <a:schemeClr val="tx2"/>
                </a:solidFill>
              </a:defRPr>
            </a:lvl1pPr>
          </a:lstStyle>
          <a:p>
            <a:r>
              <a:rPr lang="es-ES_tradnl" smtClean="0"/>
              <a:t>Clic para editar título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25A330-F4BD-4341-A3DF-7F549B868168}" type="datetimeFigureOut">
              <a:rPr lang="es-ES" smtClean="0"/>
              <a:t>12/01/2023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5B5E51-E313-9D47-B360-C06ADA0A9870}" type="slidenum">
              <a:rPr lang="es-ES" smtClean="0"/>
              <a:t>‹Nº›</a:t>
            </a:fld>
            <a:endParaRPr lang="es-ES"/>
          </a:p>
        </p:txBody>
      </p:sp>
      <p:pic>
        <p:nvPicPr>
          <p:cNvPr id="7" name="Imagen 6" descr="1_Mesa de trabajo 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52" y="11651"/>
            <a:ext cx="9144000" cy="685800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F925A330-F4BD-4341-A3DF-7F549B868168}" type="datetimeFigureOut">
              <a:rPr lang="es-ES" smtClean="0"/>
              <a:t>12/01/2023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5B5E51-E313-9D47-B360-C06ADA0A9870}" type="slidenum">
              <a:rPr lang="es-ES" smtClean="0"/>
              <a:t>‹Nº›</a:t>
            </a:fld>
            <a:endParaRPr lang="es-ES"/>
          </a:p>
        </p:txBody>
      </p:sp>
      <p:pic>
        <p:nvPicPr>
          <p:cNvPr id="7" name="Imagen 6" descr="1.1_Mesa de trabajo 1 copia.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0" y="6"/>
            <a:ext cx="9144000" cy="6855715"/>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es-ES_tradnl" smtClean="0"/>
              <a:t>Clic para editar título</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F925A330-F4BD-4341-A3DF-7F549B868168}" type="datetimeFigureOut">
              <a:rPr lang="es-ES" smtClean="0"/>
              <a:t>12/01/2023</a:t>
            </a:fld>
            <a:endParaRPr lang="es-ES" dirty="0"/>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5B5E51-E313-9D47-B360-C06ADA0A9870}" type="slidenum">
              <a:rPr lang="es-ES" smtClean="0"/>
              <a:t>‹Nº›</a:t>
            </a:fld>
            <a:endParaRPr lang="es-ES"/>
          </a:p>
        </p:txBody>
      </p:sp>
      <p:pic>
        <p:nvPicPr>
          <p:cNvPr id="7" name="Imagen 6" descr="1.3_Mesa de trabajo 1 copia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F925A330-F4BD-4341-A3DF-7F549B868168}" type="datetimeFigureOut">
              <a:rPr lang="es-ES" smtClean="0"/>
              <a:t>12/01/2023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5B5E51-E313-9D47-B360-C06ADA0A9870}" type="slidenum">
              <a:rPr lang="es-ES" smtClean="0"/>
              <a:t>‹Nº›</a:t>
            </a:fld>
            <a:endParaRPr lang="es-ES"/>
          </a:p>
        </p:txBody>
      </p:sp>
      <p:pic>
        <p:nvPicPr>
          <p:cNvPr id="8" name="Imagen 7" descr="1.3_Mesa de trabajo 1 copia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p:txBody>
          <a:bodyPr/>
          <a:lstStyle/>
          <a:p>
            <a:fld id="{F925A330-F4BD-4341-A3DF-7F549B868168}" type="datetimeFigureOut">
              <a:rPr lang="es-ES" smtClean="0"/>
              <a:t>12/01/2023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F857EA3-3A1F-A545-9524-A50CFC534925}" type="slidenum">
              <a:rPr lang="es-ES" smtClean="0"/>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F925A330-F4BD-4341-A3DF-7F549B868168}" type="datetimeFigureOut">
              <a:rPr lang="es-ES" smtClean="0"/>
              <a:t>12/01/2023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E5B5E51-E313-9D47-B360-C06ADA0A9870}" type="slidenum">
              <a:rPr lang="es-ES" smtClean="0"/>
              <a:t>‹Nº›</a:t>
            </a:fld>
            <a:endParaRPr lang="es-ES"/>
          </a:p>
        </p:txBody>
      </p:sp>
      <p:pic>
        <p:nvPicPr>
          <p:cNvPr id="6" name="Imagen 5" descr="1.1_Mesa de trabajo 1 copi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7"/>
            <a:ext cx="9144000" cy="685571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5A330-F4BD-4341-A3DF-7F549B868168}" type="datetimeFigureOut">
              <a:rPr lang="es-ES" smtClean="0"/>
              <a:t>12/01/2023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F857EA3-3A1F-A545-9524-A50CFC534925}" type="slidenum">
              <a:rPr lang="es-ES" smtClean="0"/>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_tradnl" smtClean="0"/>
              <a:t>Clic para editar título</a:t>
            </a:r>
            <a:endParaRPr lang="en-US" dirty="0"/>
          </a:p>
        </p:txBody>
      </p:sp>
      <p:sp>
        <p:nvSpPr>
          <p:cNvPr id="4" name="Text Placeholder 3"/>
          <p:cNvSpPr>
            <a:spLocks noGrp="1"/>
          </p:cNvSpPr>
          <p:nvPr>
            <p:ph type="body" sz="half" idx="2"/>
          </p:nvPr>
        </p:nvSpPr>
        <p:spPr>
          <a:xfrm>
            <a:off x="304802"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F925A330-F4BD-4341-A3DF-7F549B868168}" type="datetimeFigureOut">
              <a:rPr lang="es-ES" smtClean="0"/>
              <a:t>12/01/2023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F857EA3-3A1F-A545-9524-A50CFC534925}"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_tradnl" smtClean="0"/>
              <a:t>Clic para editar título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8" name="Date Placeholder 7"/>
          <p:cNvSpPr>
            <a:spLocks noGrp="1"/>
          </p:cNvSpPr>
          <p:nvPr>
            <p:ph type="dt" sz="half" idx="10"/>
          </p:nvPr>
        </p:nvSpPr>
        <p:spPr/>
        <p:txBody>
          <a:bodyPr/>
          <a:lstStyle/>
          <a:p>
            <a:fld id="{F925A330-F4BD-4341-A3DF-7F549B868168}" type="datetimeFigureOut">
              <a:rPr lang="es-ES" smtClean="0"/>
              <a:t>12/01/2023</a:t>
            </a:fld>
            <a:endParaRPr lang="es-ES"/>
          </a:p>
        </p:txBody>
      </p:sp>
      <p:sp>
        <p:nvSpPr>
          <p:cNvPr id="9" name="Slide Number Placeholder 8"/>
          <p:cNvSpPr>
            <a:spLocks noGrp="1"/>
          </p:cNvSpPr>
          <p:nvPr>
            <p:ph type="sldNum" sz="quarter" idx="11"/>
          </p:nvPr>
        </p:nvSpPr>
        <p:spPr/>
        <p:txBody>
          <a:bodyPr/>
          <a:lstStyle/>
          <a:p>
            <a:fld id="{AF857EA3-3A1F-A545-9524-A50CFC534925}"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Imagen 5" descr="1.1_Mesa de trabajo 1 copi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7"/>
            <a:ext cx="9144000" cy="6855715"/>
          </a:xfrm>
          <a:prstGeom prst="rect">
            <a:avLst/>
          </a:prstGeom>
        </p:spPr>
      </p:pic>
      <p:sp>
        <p:nvSpPr>
          <p:cNvPr id="2" name="Título 1"/>
          <p:cNvSpPr>
            <a:spLocks noGrp="1"/>
          </p:cNvSpPr>
          <p:nvPr>
            <p:ph type="title"/>
          </p:nvPr>
        </p:nvSpPr>
        <p:spPr>
          <a:xfrm>
            <a:off x="457200" y="1043596"/>
            <a:ext cx="8229600" cy="1143000"/>
          </a:xfrm>
        </p:spPr>
        <p:txBody>
          <a:bodyPr/>
          <a:lstStyle/>
          <a:p>
            <a:r>
              <a:rPr lang="es-ES_tradnl" smtClean="0"/>
              <a:t>Clic para editar título</a:t>
            </a:r>
            <a:endParaRPr lang="es-ES" dirty="0"/>
          </a:p>
        </p:txBody>
      </p:sp>
      <p:sp>
        <p:nvSpPr>
          <p:cNvPr id="3" name="Marcador de fecha 2"/>
          <p:cNvSpPr>
            <a:spLocks noGrp="1"/>
          </p:cNvSpPr>
          <p:nvPr>
            <p:ph type="dt" sz="half" idx="10"/>
          </p:nvPr>
        </p:nvSpPr>
        <p:spPr/>
        <p:txBody>
          <a:body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Tree>
    <p:extLst>
      <p:ext uri="{BB962C8B-B14F-4D97-AF65-F5344CB8AC3E}">
        <p14:creationId xmlns:p14="http://schemas.microsoft.com/office/powerpoint/2010/main" val="121582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F925A330-F4BD-4341-A3DF-7F549B868168}" type="datetimeFigureOut">
              <a:rPr lang="es-ES" smtClean="0"/>
              <a:t>12/01/2023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857EA3-3A1F-A545-9524-A50CFC534925}" type="slidenum">
              <a:rPr lang="es-ES" smtClean="0"/>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1752600" cy="5851525"/>
          </a:xfrm>
        </p:spPr>
        <p:txBody>
          <a:bodyPr vert="eaVert" anchor="b" anchorCtr="0"/>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F925A330-F4BD-4341-A3DF-7F549B868168}" type="datetimeFigureOut">
              <a:rPr lang="es-ES" smtClean="0"/>
              <a:t>12/01/2023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857EA3-3A1F-A545-9524-A50CFC534925}" type="slidenum">
              <a:rPr lang="es-ES" smtClean="0"/>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744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65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018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6370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059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3.3-0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
            <a:ext cx="9144000" cy="6855715"/>
          </a:xfrm>
          <a:prstGeom prst="rect">
            <a:avLst/>
          </a:prstGeom>
        </p:spPr>
      </p:pic>
      <p:sp>
        <p:nvSpPr>
          <p:cNvPr id="2" name="Título 1"/>
          <p:cNvSpPr>
            <a:spLocks noGrp="1"/>
          </p:cNvSpPr>
          <p:nvPr>
            <p:ph type="ctrTitle"/>
          </p:nvPr>
        </p:nvSpPr>
        <p:spPr>
          <a:xfrm>
            <a:off x="755712" y="4037075"/>
            <a:ext cx="7482336" cy="780520"/>
          </a:xfrm>
        </p:spPr>
        <p:txBody>
          <a:bodyPr/>
          <a:lstStyle/>
          <a:p>
            <a:r>
              <a:rPr lang="es-ES_tradnl" smtClean="0"/>
              <a:t>Clic para editar título</a:t>
            </a:r>
            <a:endParaRPr lang="es-ES" dirty="0"/>
          </a:p>
        </p:txBody>
      </p:sp>
      <p:sp>
        <p:nvSpPr>
          <p:cNvPr id="3" name="Subtítulo 2"/>
          <p:cNvSpPr>
            <a:spLocks noGrp="1"/>
          </p:cNvSpPr>
          <p:nvPr>
            <p:ph type="subTitle" idx="1"/>
          </p:nvPr>
        </p:nvSpPr>
        <p:spPr>
          <a:xfrm>
            <a:off x="755712" y="4982991"/>
            <a:ext cx="7482336" cy="711018"/>
          </a:xfrm>
        </p:spPr>
        <p:txBody>
          <a:bodyPr>
            <a:no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dirty="0"/>
          </a:p>
        </p:txBody>
      </p:sp>
      <p:sp>
        <p:nvSpPr>
          <p:cNvPr id="4" name="Marcador de fecha 3"/>
          <p:cNvSpPr>
            <a:spLocks noGrp="1"/>
          </p:cNvSpPr>
          <p:nvPr>
            <p:ph type="dt" sz="half" idx="10"/>
          </p:nvPr>
        </p:nvSpPr>
        <p:spPr>
          <a:xfrm>
            <a:off x="476063" y="5966921"/>
            <a:ext cx="1724685" cy="295147"/>
          </a:xfrm>
        </p:spPr>
        <p:txBody>
          <a:bodyPr/>
          <a:lstStyle>
            <a:lvl1pPr>
              <a:defRPr sz="1100"/>
            </a:lvl1pPr>
          </a:lstStyle>
          <a:p>
            <a:fld id="{87E13E44-8E58-4248-8558-EA794319CD36}" type="datetimeFigureOut">
              <a:rPr lang="es-ES" smtClean="0"/>
              <a:pPr/>
              <a:t>12/01/2023</a:t>
            </a:fld>
            <a:endParaRPr lang="es-ES" dirty="0"/>
          </a:p>
        </p:txBody>
      </p:sp>
      <p:sp>
        <p:nvSpPr>
          <p:cNvPr id="5" name="Marcador de pie de página 4"/>
          <p:cNvSpPr>
            <a:spLocks noGrp="1"/>
          </p:cNvSpPr>
          <p:nvPr>
            <p:ph type="ftr" sz="quarter" idx="11"/>
          </p:nvPr>
        </p:nvSpPr>
        <p:spPr>
          <a:xfrm>
            <a:off x="5303146" y="5966921"/>
            <a:ext cx="2340644" cy="295147"/>
          </a:xfrm>
        </p:spPr>
        <p:txBody>
          <a:bodyPr/>
          <a:lstStyle>
            <a:lvl1pPr>
              <a:defRPr sz="1100"/>
            </a:lvl1pPr>
          </a:lstStyle>
          <a:p>
            <a:endParaRPr lang="es-ES" dirty="0"/>
          </a:p>
        </p:txBody>
      </p:sp>
    </p:spTree>
    <p:extLst>
      <p:ext uri="{BB962C8B-B14F-4D97-AF65-F5344CB8AC3E}">
        <p14:creationId xmlns:p14="http://schemas.microsoft.com/office/powerpoint/2010/main" val="3054752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descr="3.3-0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
            <a:ext cx="9144000" cy="6855715"/>
          </a:xfrm>
          <a:prstGeom prst="rect">
            <a:avLst/>
          </a:prstGeom>
        </p:spPr>
      </p:pic>
      <p:sp>
        <p:nvSpPr>
          <p:cNvPr id="2" name="Título 1"/>
          <p:cNvSpPr>
            <a:spLocks noGrp="1"/>
          </p:cNvSpPr>
          <p:nvPr>
            <p:ph type="title"/>
          </p:nvPr>
        </p:nvSpPr>
        <p:spPr>
          <a:xfrm>
            <a:off x="11654" y="58253"/>
            <a:ext cx="5057019" cy="933284"/>
          </a:xfrm>
        </p:spPr>
        <p:txBody>
          <a:bodyPr>
            <a:normAutofit/>
          </a:bodyPr>
          <a:lstStyle>
            <a:lvl1pPr>
              <a:defRPr sz="3200"/>
            </a:lvl1pPr>
          </a:lstStyle>
          <a:p>
            <a:r>
              <a:rPr lang="es-ES_tradnl" smtClean="0"/>
              <a:t>Clic para editar título</a:t>
            </a:r>
            <a:endParaRPr lang="es-ES" dirty="0"/>
          </a:p>
        </p:txBody>
      </p:sp>
      <p:sp>
        <p:nvSpPr>
          <p:cNvPr id="3" name="Marcador de contenido 2"/>
          <p:cNvSpPr>
            <a:spLocks noGrp="1"/>
          </p:cNvSpPr>
          <p:nvPr>
            <p:ph idx="1"/>
          </p:nvPr>
        </p:nvSpPr>
        <p:spPr>
          <a:xfrm>
            <a:off x="107640" y="1600206"/>
            <a:ext cx="5497033" cy="4525963"/>
          </a:xfrm>
        </p:spPr>
        <p:txBody>
          <a:bodyPr>
            <a:normAutofit/>
          </a:bodyPr>
          <a:lstStyle>
            <a:lvl1pPr>
              <a:defRPr sz="2400"/>
            </a:lvl1pPr>
            <a:lvl2pPr>
              <a:defRPr sz="2000"/>
            </a:lvl2pPr>
            <a:lvl3pPr>
              <a:defRPr sz="1800"/>
            </a:lvl3pPr>
            <a:lvl4pPr>
              <a:defRPr sz="1600"/>
            </a:lvl4pPr>
            <a:lvl5pPr>
              <a:defRPr sz="1600"/>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4" name="Marcador de fecha 3"/>
          <p:cNvSpPr>
            <a:spLocks noGrp="1"/>
          </p:cNvSpPr>
          <p:nvPr>
            <p:ph type="dt" sz="half" idx="10"/>
          </p:nvPr>
        </p:nvSpPr>
        <p:spPr>
          <a:xfrm>
            <a:off x="107636" y="6356358"/>
            <a:ext cx="2133600" cy="365125"/>
          </a:xfrm>
        </p:spPr>
        <p:txBody>
          <a:bodyPr/>
          <a:lstStyle/>
          <a:p>
            <a:fld id="{87E13E44-8E58-4248-8558-EA794319CD36}" type="datetimeFigureOut">
              <a:rPr lang="es-ES" smtClean="0"/>
              <a:t>12/01/2023</a:t>
            </a:fld>
            <a:endParaRPr lang="es-ES" dirty="0"/>
          </a:p>
        </p:txBody>
      </p:sp>
      <p:sp>
        <p:nvSpPr>
          <p:cNvPr id="5" name="Marcador de pie de página 4"/>
          <p:cNvSpPr>
            <a:spLocks noGrp="1"/>
          </p:cNvSpPr>
          <p:nvPr>
            <p:ph type="ftr" sz="quarter" idx="11"/>
          </p:nvPr>
        </p:nvSpPr>
        <p:spPr>
          <a:xfrm>
            <a:off x="3124202" y="6356358"/>
            <a:ext cx="2480469" cy="365125"/>
          </a:xfrm>
        </p:spPr>
        <p:txBody>
          <a:bodyPr/>
          <a:lstStyle/>
          <a:p>
            <a:endParaRPr lang="es-ES" dirty="0"/>
          </a:p>
        </p:txBody>
      </p:sp>
    </p:spTree>
    <p:extLst>
      <p:ext uri="{BB962C8B-B14F-4D97-AF65-F5344CB8AC3E}">
        <p14:creationId xmlns:p14="http://schemas.microsoft.com/office/powerpoint/2010/main" val="39378776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descr="3.3-0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
            <a:ext cx="9144000" cy="6855715"/>
          </a:xfrm>
          <a:prstGeom prst="rect">
            <a:avLst/>
          </a:prstGeom>
        </p:spPr>
      </p:pic>
      <p:sp>
        <p:nvSpPr>
          <p:cNvPr id="2" name="Título 1"/>
          <p:cNvSpPr>
            <a:spLocks noGrp="1"/>
          </p:cNvSpPr>
          <p:nvPr>
            <p:ph type="title"/>
          </p:nvPr>
        </p:nvSpPr>
        <p:spPr>
          <a:xfrm>
            <a:off x="1526311" y="154335"/>
            <a:ext cx="7469126" cy="917553"/>
          </a:xfrm>
        </p:spPr>
        <p:txBody>
          <a:bodyPr anchor="t">
            <a:normAutofit/>
          </a:bodyPr>
          <a:lstStyle>
            <a:lvl1pPr algn="l">
              <a:defRPr sz="3600" b="1" cap="all"/>
            </a:lvl1pPr>
          </a:lstStyle>
          <a:p>
            <a:r>
              <a:rPr lang="es-ES_tradnl" smtClean="0"/>
              <a:t>Clic para editar título</a:t>
            </a:r>
            <a:endParaRPr lang="es-ES" dirty="0"/>
          </a:p>
        </p:txBody>
      </p:sp>
      <p:sp>
        <p:nvSpPr>
          <p:cNvPr id="3" name="Marcador de texto 2"/>
          <p:cNvSpPr>
            <a:spLocks noGrp="1"/>
          </p:cNvSpPr>
          <p:nvPr>
            <p:ph type="body" idx="1"/>
          </p:nvPr>
        </p:nvSpPr>
        <p:spPr>
          <a:xfrm>
            <a:off x="914403" y="1776585"/>
            <a:ext cx="8081035" cy="298863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Tree>
    <p:extLst>
      <p:ext uri="{BB962C8B-B14F-4D97-AF65-F5344CB8AC3E}">
        <p14:creationId xmlns:p14="http://schemas.microsoft.com/office/powerpoint/2010/main" val="254989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744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925A330-F4BD-4341-A3DF-7F549B868168}" type="datetimeFigureOut">
              <a:rPr lang="es-ES" smtClean="0"/>
              <a:t>12/01/2023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E5B5E51-E313-9D47-B360-C06ADA0A9870}" type="slidenum">
              <a:rPr lang="es-ES" smtClean="0"/>
              <a:t>‹Nº›</a:t>
            </a:fld>
            <a:endParaRPr lang="es-ES"/>
          </a:p>
        </p:txBody>
      </p:sp>
      <p:pic>
        <p:nvPicPr>
          <p:cNvPr id="7" name="Imagen 6" descr="1_Mesa de trabajo 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52" y="11651"/>
            <a:ext cx="9144000" cy="6858000"/>
          </a:xfrm>
          <a:prstGeom prst="rect">
            <a:avLst/>
          </a:prstGeom>
        </p:spPr>
      </p:pic>
    </p:spTree>
    <p:extLst>
      <p:ext uri="{BB962C8B-B14F-4D97-AF65-F5344CB8AC3E}">
        <p14:creationId xmlns:p14="http://schemas.microsoft.com/office/powerpoint/2010/main" val="25199140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925A330-F4BD-4341-A3DF-7F549B868168}" type="datetimeFigureOut">
              <a:rPr lang="es-ES" smtClean="0"/>
              <a:t>12/01/2023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E5B5E51-E313-9D47-B360-C06ADA0A9870}" type="slidenum">
              <a:rPr lang="es-ES" smtClean="0"/>
              <a:t>‹Nº›</a:t>
            </a:fld>
            <a:endParaRPr lang="es-ES"/>
          </a:p>
        </p:txBody>
      </p:sp>
      <p:pic>
        <p:nvPicPr>
          <p:cNvPr id="7" name="Imagen 6" descr="1.1_Mesa de trabajo 1 copia.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0" y="6"/>
            <a:ext cx="9144000" cy="6855715"/>
          </a:xfrm>
          <a:prstGeom prst="rect">
            <a:avLst/>
          </a:prstGeom>
        </p:spPr>
      </p:pic>
    </p:spTree>
    <p:extLst>
      <p:ext uri="{BB962C8B-B14F-4D97-AF65-F5344CB8AC3E}">
        <p14:creationId xmlns:p14="http://schemas.microsoft.com/office/powerpoint/2010/main" val="1341899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53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925A330-F4BD-4341-A3DF-7F549B868168}" type="datetimeFigureOut">
              <a:rPr lang="es-ES" smtClean="0"/>
              <a:t>12/01/2023</a:t>
            </a:fld>
            <a:endParaRPr lang="es-ES" dirty="0"/>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E5B5E51-E313-9D47-B360-C06ADA0A9870}" type="slidenum">
              <a:rPr lang="es-ES" smtClean="0"/>
              <a:t>‹Nº›</a:t>
            </a:fld>
            <a:endParaRPr lang="es-ES"/>
          </a:p>
        </p:txBody>
      </p:sp>
      <p:pic>
        <p:nvPicPr>
          <p:cNvPr id="7" name="Imagen 6" descr="1.3_Mesa de trabajo 1 copia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Tree>
    <p:extLst>
      <p:ext uri="{BB962C8B-B14F-4D97-AF65-F5344CB8AC3E}">
        <p14:creationId xmlns:p14="http://schemas.microsoft.com/office/powerpoint/2010/main" val="3993311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2"/>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2"/>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925A330-F4BD-4341-A3DF-7F549B868168}" type="datetimeFigureOut">
              <a:rPr lang="es-ES" smtClean="0"/>
              <a:t>12/01/2023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E5B5E51-E313-9D47-B360-C06ADA0A9870}" type="slidenum">
              <a:rPr lang="es-ES" smtClean="0"/>
              <a:t>‹Nº›</a:t>
            </a:fld>
            <a:endParaRPr lang="es-ES"/>
          </a:p>
        </p:txBody>
      </p:sp>
      <p:pic>
        <p:nvPicPr>
          <p:cNvPr id="8" name="Imagen 7" descr="1.3_Mesa de trabajo 1 copia 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Tree>
    <p:extLst>
      <p:ext uri="{BB962C8B-B14F-4D97-AF65-F5344CB8AC3E}">
        <p14:creationId xmlns:p14="http://schemas.microsoft.com/office/powerpoint/2010/main" val="3322902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4"/>
            <a:ext cx="4040188"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7" y="1535114"/>
            <a:ext cx="4041775"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925A330-F4BD-4341-A3DF-7F549B868168}" type="datetimeFigureOut">
              <a:rPr lang="es-ES" smtClean="0"/>
              <a:t>12/01/2023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F857EA3-3A1F-A545-9524-A50CFC534925}" type="slidenum">
              <a:rPr lang="es-ES" smtClean="0"/>
              <a:t>‹Nº›</a:t>
            </a:fld>
            <a:endParaRPr lang="es-ES"/>
          </a:p>
        </p:txBody>
      </p:sp>
    </p:spTree>
    <p:extLst>
      <p:ext uri="{BB962C8B-B14F-4D97-AF65-F5344CB8AC3E}">
        <p14:creationId xmlns:p14="http://schemas.microsoft.com/office/powerpoint/2010/main" val="4189977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925A330-F4BD-4341-A3DF-7F549B868168}" type="datetimeFigureOut">
              <a:rPr lang="es-ES" smtClean="0"/>
              <a:t>12/01/2023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E5B5E51-E313-9D47-B360-C06ADA0A9870}" type="slidenum">
              <a:rPr lang="es-ES" smtClean="0"/>
              <a:t>‹Nº›</a:t>
            </a:fld>
            <a:endParaRPr lang="es-ES"/>
          </a:p>
        </p:txBody>
      </p:sp>
      <p:pic>
        <p:nvPicPr>
          <p:cNvPr id="6" name="Imagen 5" descr="1.1_Mesa de trabajo 1 copi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7"/>
            <a:ext cx="9144000" cy="6855715"/>
          </a:xfrm>
          <a:prstGeom prst="rect">
            <a:avLst/>
          </a:prstGeom>
        </p:spPr>
      </p:pic>
    </p:spTree>
    <p:extLst>
      <p:ext uri="{BB962C8B-B14F-4D97-AF65-F5344CB8AC3E}">
        <p14:creationId xmlns:p14="http://schemas.microsoft.com/office/powerpoint/2010/main" val="3139763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25A330-F4BD-4341-A3DF-7F549B868168}" type="datetimeFigureOut">
              <a:rPr lang="es-ES" smtClean="0"/>
              <a:t>12/01/2023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F857EA3-3A1F-A545-9524-A50CFC534925}" type="slidenum">
              <a:rPr lang="es-ES" smtClean="0"/>
              <a:t>‹Nº›</a:t>
            </a:fld>
            <a:endParaRPr lang="es-ES"/>
          </a:p>
        </p:txBody>
      </p:sp>
    </p:spTree>
    <p:extLst>
      <p:ext uri="{BB962C8B-B14F-4D97-AF65-F5344CB8AC3E}">
        <p14:creationId xmlns:p14="http://schemas.microsoft.com/office/powerpoint/2010/main" val="383999007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1"/>
          </a:xfrm>
        </p:spPr>
        <p:txBody>
          <a:bodyPr anchor="b"/>
          <a:lstStyle>
            <a:lvl1pPr algn="l">
              <a:defRPr sz="2700" b="1"/>
            </a:lvl1pPr>
          </a:lstStyle>
          <a:p>
            <a:r>
              <a:rPr lang="es-ES_tradnl" smtClean="0"/>
              <a:t>Clic para editar título</a:t>
            </a:r>
            <a:endParaRPr lang="es-ES"/>
          </a:p>
        </p:txBody>
      </p:sp>
      <p:sp>
        <p:nvSpPr>
          <p:cNvPr id="3" name="Marcador de contenido 2"/>
          <p:cNvSpPr>
            <a:spLocks noGrp="1"/>
          </p:cNvSpPr>
          <p:nvPr>
            <p:ph idx="1"/>
          </p:nvPr>
        </p:nvSpPr>
        <p:spPr>
          <a:xfrm>
            <a:off x="3575050" y="273052"/>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2" y="1435102"/>
            <a:ext cx="3008313"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925A330-F4BD-4341-A3DF-7F549B868168}" type="datetimeFigureOut">
              <a:rPr lang="es-ES" smtClean="0"/>
              <a:t>12/01/2023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857EA3-3A1F-A545-9524-A50CFC534925}" type="slidenum">
              <a:rPr lang="es-ES" smtClean="0"/>
              <a:t>‹Nº›</a:t>
            </a:fld>
            <a:endParaRPr lang="es-ES"/>
          </a:p>
        </p:txBody>
      </p:sp>
    </p:spTree>
    <p:extLst>
      <p:ext uri="{BB962C8B-B14F-4D97-AF65-F5344CB8AC3E}">
        <p14:creationId xmlns:p14="http://schemas.microsoft.com/office/powerpoint/2010/main" val="349952985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9"/>
          </a:xfrm>
        </p:spPr>
        <p:txBody>
          <a:bodyPr anchor="b"/>
          <a:lstStyle>
            <a:lvl1pPr algn="l">
              <a:defRPr sz="27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9"/>
            <a:ext cx="54864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925A330-F4BD-4341-A3DF-7F549B868168}" type="datetimeFigureOut">
              <a:rPr lang="es-ES" smtClean="0"/>
              <a:t>12/01/2023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857EA3-3A1F-A545-9524-A50CFC534925}" type="slidenum">
              <a:rPr lang="es-ES" smtClean="0"/>
              <a:t>‹Nº›</a:t>
            </a:fld>
            <a:endParaRPr lang="es-ES"/>
          </a:p>
        </p:txBody>
      </p:sp>
    </p:spTree>
    <p:extLst>
      <p:ext uri="{BB962C8B-B14F-4D97-AF65-F5344CB8AC3E}">
        <p14:creationId xmlns:p14="http://schemas.microsoft.com/office/powerpoint/2010/main" val="271382119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925A330-F4BD-4341-A3DF-7F549B868168}" type="datetimeFigureOut">
              <a:rPr lang="es-ES" smtClean="0"/>
              <a:t>12/01/2023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857EA3-3A1F-A545-9524-A50CFC534925}" type="slidenum">
              <a:rPr lang="es-ES" smtClean="0"/>
              <a:t>‹Nº›</a:t>
            </a:fld>
            <a:endParaRPr lang="es-ES"/>
          </a:p>
        </p:txBody>
      </p:sp>
    </p:spTree>
    <p:extLst>
      <p:ext uri="{BB962C8B-B14F-4D97-AF65-F5344CB8AC3E}">
        <p14:creationId xmlns:p14="http://schemas.microsoft.com/office/powerpoint/2010/main" val="22744212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656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9"/>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925A330-F4BD-4341-A3DF-7F549B868168}" type="datetimeFigureOut">
              <a:rPr lang="es-ES" smtClean="0"/>
              <a:t>12/01/2023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857EA3-3A1F-A545-9524-A50CFC534925}" type="slidenum">
              <a:rPr lang="es-ES" smtClean="0"/>
              <a:t>‹Nº›</a:t>
            </a:fld>
            <a:endParaRPr lang="es-ES"/>
          </a:p>
        </p:txBody>
      </p:sp>
    </p:spTree>
    <p:extLst>
      <p:ext uri="{BB962C8B-B14F-4D97-AF65-F5344CB8AC3E}">
        <p14:creationId xmlns:p14="http://schemas.microsoft.com/office/powerpoint/2010/main" val="20013915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5376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01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63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
        <p:nvSpPr>
          <p:cNvPr id="5" name="Marcador de pie de página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A4F8-05E5-48AD-91DA-C4A6D6C07B34}" type="slidenum">
              <a:rPr lang="es-MX" smtClean="0">
                <a:solidFill>
                  <a:prstClr val="black">
                    <a:tint val="75000"/>
                  </a:prstClr>
                </a:solidFill>
              </a:rPr>
              <a:pPr/>
              <a:t>‹Nº›</a:t>
            </a:fld>
            <a:endParaRPr lang="es-MX">
              <a:solidFill>
                <a:prstClr val="black">
                  <a:tint val="75000"/>
                </a:prstClr>
              </a:solidFill>
            </a:endParaRPr>
          </a:p>
        </p:txBody>
      </p:sp>
      <p:pic>
        <p:nvPicPr>
          <p:cNvPr id="7" name="Imagen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2035011"/>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3891" r:id="rId11"/>
    <p:sldLayoutId id="2147483892" r:id="rId12"/>
    <p:sldLayoutId id="2147483894" r:id="rId13"/>
    <p:sldLayoutId id="2147483895" r:id="rId14"/>
    <p:sldLayoutId id="2147483896" r:id="rId15"/>
    <p:sldLayoutId id="2147484162"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_tradnl" smtClean="0"/>
              <a:t>Clic para editar título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13E44-8E58-4248-8558-EA794319CD36}" type="datetimeFigureOut">
              <a:rPr lang="es-ES" smtClean="0"/>
              <a:t>12/01/2023</a:t>
            </a:fld>
            <a:endParaRPr lang="es-ES"/>
          </a:p>
        </p:txBody>
      </p:sp>
      <p:sp>
        <p:nvSpPr>
          <p:cNvPr id="5" name="Marcador de pie de página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A64EA-C3DE-044D-AF90-DD60C6F3D56E}" type="slidenum">
              <a:rPr lang="es-ES" smtClean="0"/>
              <a:t>‹Nº›</a:t>
            </a:fld>
            <a:endParaRPr lang="es-ES"/>
          </a:p>
        </p:txBody>
      </p:sp>
    </p:spTree>
    <p:extLst>
      <p:ext uri="{BB962C8B-B14F-4D97-AF65-F5344CB8AC3E}">
        <p14:creationId xmlns:p14="http://schemas.microsoft.com/office/powerpoint/2010/main" val="1882411370"/>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
        <p:nvSpPr>
          <p:cNvPr id="5" name="Marcador de pie de pá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A4F8-05E5-48AD-91DA-C4A6D6C07B34}" type="slidenum">
              <a:rPr lang="es-MX" smtClean="0">
                <a:solidFill>
                  <a:prstClr val="black">
                    <a:tint val="75000"/>
                  </a:prstClr>
                </a:solidFill>
              </a:rPr>
              <a:pPr/>
              <a:t>‹Nº›</a:t>
            </a:fld>
            <a:endParaRPr lang="es-MX">
              <a:solidFill>
                <a:prstClr val="black">
                  <a:tint val="75000"/>
                </a:prstClr>
              </a:solidFill>
            </a:endParaRPr>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203501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_tradnl" smtClean="0"/>
              <a:t>Clic para editar título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F857EA3-3A1F-A545-9524-A50CFC534925}" type="slidenum">
              <a:rPr lang="es-ES" smtClean="0"/>
              <a:t>‹Nº›</a:t>
            </a:fld>
            <a:endParaRPr lang="es-ES"/>
          </a:p>
        </p:txBody>
      </p:sp>
      <p:sp>
        <p:nvSpPr>
          <p:cNvPr id="5" name="Footer Placeholder 4"/>
          <p:cNvSpPr>
            <a:spLocks noGrp="1"/>
          </p:cNvSpPr>
          <p:nvPr>
            <p:ph type="ftr" sz="quarter" idx="3"/>
          </p:nvPr>
        </p:nvSpPr>
        <p:spPr>
          <a:xfrm rot="16200000">
            <a:off x="7586912"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3"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925A330-F4BD-4341-A3DF-7F549B868168}" type="datetimeFigureOut">
              <a:rPr lang="es-ES" smtClean="0"/>
              <a:t>12/01/2023</a:t>
            </a:fld>
            <a:endParaRPr lang="es-ES"/>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43" r:id="rId12"/>
    <p:sldLayoutId id="2147484144" r:id="rId13"/>
    <p:sldLayoutId id="2147484145" r:id="rId14"/>
    <p:sldLayoutId id="2147484146" r:id="rId15"/>
    <p:sldLayoutId id="2147484147" r:id="rId16"/>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13E44-8E58-4248-8558-EA794319CD36}" type="datetimeFigureOut">
              <a:rPr lang="es-ES" smtClean="0"/>
              <a:t>12/01/2023</a:t>
            </a:fld>
            <a:endParaRPr lang="es-ES"/>
          </a:p>
        </p:txBody>
      </p:sp>
      <p:sp>
        <p:nvSpPr>
          <p:cNvPr id="5" name="Marcador de pie de página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A64EA-C3DE-044D-AF90-DD60C6F3D56E}" type="slidenum">
              <a:rPr lang="es-ES" smtClean="0"/>
              <a:t>‹Nº›</a:t>
            </a:fld>
            <a:endParaRPr lang="es-ES"/>
          </a:p>
        </p:txBody>
      </p:sp>
    </p:spTree>
    <p:extLst>
      <p:ext uri="{BB962C8B-B14F-4D97-AF65-F5344CB8AC3E}">
        <p14:creationId xmlns:p14="http://schemas.microsoft.com/office/powerpoint/2010/main" val="1882411370"/>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9"/>
            <a:ext cx="8229600" cy="1143000"/>
          </a:xfrm>
          <a:prstGeom prst="rect">
            <a:avLst/>
          </a:prstGeom>
        </p:spPr>
        <p:txBody>
          <a:bodyPr vert="horz" lIns="121917" tIns="60958" rIns="121917" bIns="60958"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2"/>
            <a:ext cx="8229600" cy="4525963"/>
          </a:xfrm>
          <a:prstGeom prst="rect">
            <a:avLst/>
          </a:prstGeom>
        </p:spPr>
        <p:txBody>
          <a:bodyPr vert="horz" lIns="121917" tIns="60958" rIns="121917" bIns="60958"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2"/>
            <a:ext cx="21336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fld id="{86A019B8-72F0-487B-87E3-A9C70E736923}" type="datetimeFigureOut">
              <a:rPr lang="es-MX" smtClean="0">
                <a:solidFill>
                  <a:prstClr val="black">
                    <a:tint val="75000"/>
                  </a:prstClr>
                </a:solidFill>
              </a:rPr>
              <a:pPr/>
              <a:t>12/01/2023</a:t>
            </a:fld>
            <a:endParaRPr lang="es-MX">
              <a:solidFill>
                <a:prstClr val="black">
                  <a:tint val="75000"/>
                </a:prstClr>
              </a:solidFill>
            </a:endParaRPr>
          </a:p>
        </p:txBody>
      </p:sp>
      <p:sp>
        <p:nvSpPr>
          <p:cNvPr id="5" name="Marcador de pie de página 4"/>
          <p:cNvSpPr>
            <a:spLocks noGrp="1"/>
          </p:cNvSpPr>
          <p:nvPr>
            <p:ph type="ftr" sz="quarter" idx="3"/>
          </p:nvPr>
        </p:nvSpPr>
        <p:spPr>
          <a:xfrm>
            <a:off x="3124200" y="6356352"/>
            <a:ext cx="28956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553200" y="6356352"/>
            <a:ext cx="21336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fld id="{10B3A4F8-05E5-48AD-91DA-C4A6D6C07B3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1633273"/>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1" r:id="rId12"/>
  </p:sldLayoutIdLst>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14.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314" y="1545771"/>
            <a:ext cx="9013372" cy="1143000"/>
          </a:xfrm>
        </p:spPr>
        <p:txBody>
          <a:bodyPr>
            <a:noAutofit/>
          </a:bodyPr>
          <a:lstStyle/>
          <a:p>
            <a:r>
              <a:rPr lang="es-MX" sz="6000" b="1" dirty="0"/>
              <a:t>Coordinación de Archivo</a:t>
            </a:r>
            <a:endParaRPr lang="es-MX" sz="6000" b="1" dirty="0">
              <a:latin typeface="Literata" pitchFamily="2" charset="0"/>
            </a:endParaRPr>
          </a:p>
        </p:txBody>
      </p:sp>
      <p:sp>
        <p:nvSpPr>
          <p:cNvPr id="3" name="2 Subtítulo"/>
          <p:cNvSpPr>
            <a:spLocks noGrp="1"/>
          </p:cNvSpPr>
          <p:nvPr>
            <p:ph type="subTitle" idx="4294967295"/>
          </p:nvPr>
        </p:nvSpPr>
        <p:spPr>
          <a:xfrm>
            <a:off x="-65314" y="2819400"/>
            <a:ext cx="9144000" cy="1066800"/>
          </a:xfrm>
        </p:spPr>
        <p:txBody>
          <a:bodyPr>
            <a:normAutofit/>
          </a:bodyPr>
          <a:lstStyle/>
          <a:p>
            <a:pPr marL="114300" indent="0" algn="ctr">
              <a:buNone/>
            </a:pPr>
            <a:r>
              <a:rPr lang="es-MX" sz="4000" dirty="0" smtClean="0"/>
              <a:t>“Archivo </a:t>
            </a:r>
            <a:r>
              <a:rPr lang="es-MX" sz="4000" dirty="0"/>
              <a:t>y Gestión </a:t>
            </a:r>
            <a:r>
              <a:rPr lang="es-MX" sz="4000" dirty="0" smtClean="0"/>
              <a:t>Documental”</a:t>
            </a:r>
            <a:endParaRPr lang="es-MX" sz="2800" dirty="0"/>
          </a:p>
        </p:txBody>
      </p:sp>
      <p:sp>
        <p:nvSpPr>
          <p:cNvPr id="4" name="3 Rectángulo"/>
          <p:cNvSpPr/>
          <p:nvPr/>
        </p:nvSpPr>
        <p:spPr>
          <a:xfrm>
            <a:off x="6209882" y="6302829"/>
            <a:ext cx="2730137" cy="369332"/>
          </a:xfrm>
          <a:prstGeom prst="rect">
            <a:avLst/>
          </a:prstGeom>
        </p:spPr>
        <p:txBody>
          <a:bodyPr wrap="square">
            <a:spAutoFit/>
          </a:bodyPr>
          <a:lstStyle/>
          <a:p>
            <a:pPr algn="r"/>
            <a:r>
              <a:rPr lang="es-MX" sz="1800" dirty="0" smtClean="0"/>
              <a:t> 2023</a:t>
            </a:r>
            <a:endParaRPr lang="es-MX" sz="1800" dirty="0"/>
          </a:p>
        </p:txBody>
      </p:sp>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b="27577"/>
          <a:stretch/>
        </p:blipFill>
        <p:spPr>
          <a:xfrm>
            <a:off x="-1" y="0"/>
            <a:ext cx="2669722" cy="1545771"/>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16" y="4383183"/>
            <a:ext cx="3289791" cy="171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279" y="4106120"/>
            <a:ext cx="2775206" cy="22661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78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576892" y="1377052"/>
            <a:ext cx="78867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s-ES" sz="2400" b="1" smtClean="0"/>
              <a:t>NOM-004-SSA3-212</a:t>
            </a:r>
          </a:p>
          <a:p>
            <a:pPr algn="ctr"/>
            <a:endParaRPr lang="es-ES" sz="2400" b="1" smtClean="0"/>
          </a:p>
          <a:p>
            <a:pPr algn="just"/>
            <a:r>
              <a:rPr lang="es-MX" sz="2400" smtClean="0"/>
              <a:t>5.4 Los expedientes clínicos son propiedad de la institución o del prestador de servicios médicos que los genera, cuando éste, no dependa de una institución. En caso de instituciones del sector público, además de lo establecido en esta norma, deberán observar las disposiciones que en la materia estén vigentes. </a:t>
            </a:r>
            <a:endParaRPr lang="es-MX" altLang="es-MX" sz="2400" b="1" dirty="0" smtClean="0">
              <a:latin typeface="Arial" pitchFamily="34" charset="0"/>
              <a:cs typeface="Arial" panose="020B0604020202020204" pitchFamily="34" charset="0"/>
            </a:endParaRPr>
          </a:p>
        </p:txBody>
      </p:sp>
    </p:spTree>
    <p:extLst>
      <p:ext uri="{BB962C8B-B14F-4D97-AF65-F5344CB8AC3E}">
        <p14:creationId xmlns:p14="http://schemas.microsoft.com/office/powerpoint/2010/main" val="3617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585518" y="1489195"/>
            <a:ext cx="78867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s-ES" sz="2400" b="1" dirty="0" smtClean="0"/>
              <a:t>NOM-004-SSA3-212</a:t>
            </a:r>
          </a:p>
          <a:p>
            <a:pPr algn="just"/>
            <a:endParaRPr lang="es-ES" sz="2400" dirty="0" smtClean="0"/>
          </a:p>
          <a:p>
            <a:pPr algn="just"/>
            <a:r>
              <a:rPr lang="es-MX" sz="2400" dirty="0" smtClean="0"/>
              <a:t>Sin perjuicio de lo anterior, el paciente en tanto aportante de la información y beneficiario de la atención médica, tiene derechos de titularidad sobre la información para la protección de su salud, así como para la protección de la confidencialidad de sus datos, en los términos de esta norma y demás disposiciones jurídicas que resulten aplicables. </a:t>
            </a:r>
          </a:p>
          <a:p>
            <a:pPr algn="just"/>
            <a:endParaRPr lang="es-MX" sz="2400" dirty="0" smtClean="0"/>
          </a:p>
          <a:p>
            <a:pPr algn="just"/>
            <a:r>
              <a:rPr lang="es-MX" sz="2400" dirty="0" smtClean="0"/>
              <a:t>Por lo anterior, por tratarse de documentos elaborados en interés y beneficio del paciente, deberán ser conservados por un periodo mínimo de </a:t>
            </a:r>
            <a:r>
              <a:rPr lang="es-MX" sz="2400" b="1" dirty="0" smtClean="0"/>
              <a:t>5 años</a:t>
            </a:r>
            <a:r>
              <a:rPr lang="es-MX" sz="2400" dirty="0" smtClean="0"/>
              <a:t>, contados a partir de la fecha del último acto médico. </a:t>
            </a:r>
            <a:endParaRPr lang="es-MX" altLang="es-MX" sz="2400" b="1" dirty="0" smtClean="0">
              <a:latin typeface="Arial" pitchFamily="34" charset="0"/>
              <a:cs typeface="Arial" panose="020B0604020202020204" pitchFamily="34" charset="0"/>
            </a:endParaRPr>
          </a:p>
          <a:p>
            <a:pPr algn="just"/>
            <a:endParaRPr lang="es-MX" altLang="es-MX" sz="2400" b="1" dirty="0" smtClean="0">
              <a:latin typeface="Arial" pitchFamily="34" charset="0"/>
              <a:cs typeface="Arial" panose="020B0604020202020204" pitchFamily="34" charset="0"/>
            </a:endParaRPr>
          </a:p>
        </p:txBody>
      </p:sp>
    </p:spTree>
    <p:extLst>
      <p:ext uri="{BB962C8B-B14F-4D97-AF65-F5344CB8AC3E}">
        <p14:creationId xmlns:p14="http://schemas.microsoft.com/office/powerpoint/2010/main" val="16285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0" i="0" u="none" strike="noStrike" kern="1200" cap="none" spc="0" normalizeH="0" baseline="0" noProof="0" dirty="0" smtClean="0">
                <a:ln>
                  <a:noFill/>
                </a:ln>
                <a:solidFill>
                  <a:sysClr val="windowText" lastClr="000000"/>
                </a:solidFill>
                <a:effectLst/>
                <a:uLnTx/>
                <a:uFillTx/>
                <a:latin typeface="Calibri"/>
                <a:ea typeface="+mn-ea"/>
                <a:cs typeface="+mn-cs"/>
              </a:rPr>
              <a:t>Eliminación de aquella documentación que haya prescrito en sus valores administrativos, legales, fiscales o contables, y que </a:t>
            </a:r>
            <a:r>
              <a:rPr kumimoji="0" lang="es-MX" sz="1800" b="1" i="0" u="none" strike="noStrike" kern="1200" cap="none" spc="0" normalizeH="0" baseline="0" noProof="0" dirty="0" smtClean="0">
                <a:ln>
                  <a:noFill/>
                </a:ln>
                <a:solidFill>
                  <a:sysClr val="windowText" lastClr="000000"/>
                </a:solidFill>
                <a:effectLst/>
                <a:uLnTx/>
                <a:uFillTx/>
                <a:latin typeface="Calibri"/>
                <a:ea typeface="+mn-ea"/>
                <a:cs typeface="+mn-cs"/>
              </a:rPr>
              <a:t>no contengan valores históricos.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0" i="0" u="none" strike="noStrike" kern="1200" cap="none" spc="0" normalizeH="0" baseline="0" noProof="0" dirty="0" smtClean="0">
                <a:ln>
                  <a:noFill/>
                </a:ln>
                <a:solidFill>
                  <a:sysClr val="windowText" lastClr="000000"/>
                </a:solidFill>
                <a:effectLst/>
                <a:uLnTx/>
                <a:uFillTx/>
                <a:latin typeface="Calibri"/>
                <a:ea typeface="+mn-ea"/>
                <a:cs typeface="+mn-cs"/>
              </a:rPr>
              <a:t>Realiza una solicitud para la baja que se promuevan ante la Coordinación de Archivos, deberán cumplir con los siguientes requisitos:</a:t>
            </a:r>
            <a:endParaRPr kumimoji="0" lang="es-MX"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29" y="3978876"/>
            <a:ext cx="2495550" cy="21018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8609" y="3793524"/>
            <a:ext cx="2387668" cy="23524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3 Rectángulo"/>
          <p:cNvSpPr/>
          <p:nvPr/>
        </p:nvSpPr>
        <p:spPr>
          <a:xfrm>
            <a:off x="2076450" y="3429000"/>
            <a:ext cx="4572000" cy="1754326"/>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A. Oficio de solicitud.</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B. Inventario de baja documental (destrucción</a:t>
            </a:r>
            <a:r>
              <a:rPr kumimoji="0" lang="es-MX" sz="1800" b="0" i="0" u="none" strike="noStrike" kern="0" cap="none" spc="0" normalizeH="0" noProof="0" dirty="0" smtClean="0">
                <a:ln>
                  <a:noFill/>
                </a:ln>
                <a:solidFill>
                  <a:prstClr val="black"/>
                </a:solidFill>
                <a:effectLst/>
                <a:uLnTx/>
                <a:uFillTx/>
              </a:rPr>
              <a:t> definitiva)</a:t>
            </a:r>
            <a:r>
              <a:rPr kumimoji="0" lang="es-MX" sz="1800" b="0" i="0" u="none" strike="noStrike" kern="0" cap="none" spc="0" normalizeH="0" baseline="0" noProof="0" dirty="0" smtClean="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C. Informar que se encuentra escaneado.</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D. Justificación de que no tiene valor histórico.</a:t>
            </a:r>
          </a:p>
        </p:txBody>
      </p:sp>
      <p:sp>
        <p:nvSpPr>
          <p:cNvPr id="6" name="1 Título"/>
          <p:cNvSpPr txBox="1">
            <a:spLocks/>
          </p:cNvSpPr>
          <p:nvPr/>
        </p:nvSpPr>
        <p:spPr>
          <a:xfrm>
            <a:off x="969577" y="15506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4400" b="1" i="0" u="none" strike="noStrike" kern="1200" cap="none" spc="0" normalizeH="0" baseline="0" noProof="0" dirty="0" smtClean="0">
                <a:ln>
                  <a:noFill/>
                </a:ln>
                <a:solidFill>
                  <a:srgbClr val="015319"/>
                </a:solidFill>
                <a:effectLst/>
                <a:uLnTx/>
                <a:uFillTx/>
                <a:latin typeface="Calibri Light"/>
                <a:ea typeface="+mj-ea"/>
                <a:cs typeface="+mj-cs"/>
              </a:rPr>
              <a:t>DESTRUCCIÓN DEFINITIVA</a:t>
            </a:r>
            <a:endParaRPr kumimoji="0" lang="es-MX" sz="4400" b="0" i="0" u="none" strike="noStrike" kern="1200" cap="none" spc="0" normalizeH="0" baseline="0" noProof="0" dirty="0">
              <a:ln>
                <a:noFill/>
              </a:ln>
              <a:solidFill>
                <a:srgbClr val="015319"/>
              </a:solidFill>
              <a:effectLst/>
              <a:uLnTx/>
              <a:uFillTx/>
              <a:latin typeface="Calibri Light"/>
              <a:ea typeface="+mj-ea"/>
              <a:cs typeface="+mj-cs"/>
            </a:endParaRPr>
          </a:p>
        </p:txBody>
      </p:sp>
    </p:spTree>
    <p:extLst>
      <p:ext uri="{BB962C8B-B14F-4D97-AF65-F5344CB8AC3E}">
        <p14:creationId xmlns:p14="http://schemas.microsoft.com/office/powerpoint/2010/main" val="933355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a:spLocks noChangeArrowheads="1"/>
          </p:cNvSpPr>
          <p:nvPr/>
        </p:nvSpPr>
        <p:spPr bwMode="auto">
          <a:xfrm>
            <a:off x="1072896" y="2231542"/>
            <a:ext cx="74371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Ø"/>
              <a:defRPr/>
            </a:pPr>
            <a:endParaRPr lang="es-MX" altLang="es-MX" sz="2000" i="1" u="sng" dirty="0" smtClean="0">
              <a:latin typeface="Arial" charset="0"/>
              <a:cs typeface="Arial" charset="0"/>
            </a:endParaRPr>
          </a:p>
          <a:p>
            <a:pPr algn="just"/>
            <a:r>
              <a:rPr lang="es-MX" altLang="es-MX" sz="2000" b="1" dirty="0" smtClean="0"/>
              <a:t>I</a:t>
            </a:r>
            <a:r>
              <a:rPr lang="es-MX" altLang="es-MX" sz="2000" b="1" dirty="0"/>
              <a:t>.</a:t>
            </a:r>
            <a:r>
              <a:rPr lang="es-MX" altLang="es-MX" sz="2000" dirty="0"/>
              <a:t> </a:t>
            </a:r>
            <a:r>
              <a:rPr lang="es-MX" altLang="es-MX" sz="2000" b="1" dirty="0" smtClean="0"/>
              <a:t>Al </a:t>
            </a:r>
            <a:r>
              <a:rPr lang="es-MX" altLang="es-MX" sz="2000" b="1" dirty="0"/>
              <a:t>servidor público que incumpla cualquiera de las disposiciones de esta Ley, se le sancionará con cincuenta a quinientos días de salario mínimo vigente en el Estado;</a:t>
            </a:r>
          </a:p>
          <a:p>
            <a:pPr algn="just"/>
            <a:r>
              <a:rPr lang="es-MX" altLang="es-MX" sz="2000" b="1" dirty="0"/>
              <a:t>II.</a:t>
            </a:r>
            <a:r>
              <a:rPr lang="es-MX" altLang="es-MX" sz="2000" dirty="0"/>
              <a:t> Todo servidor público que al separarse de su empleo, cargo o comisión, omita la entrega de algún documento y/o registro, será sancionado con quinientos a mil días de salario mínimo vigente en el Estado;</a:t>
            </a:r>
          </a:p>
          <a:p>
            <a:pPr algn="just"/>
            <a:r>
              <a:rPr lang="es-MX" altLang="es-MX" sz="2000" b="1" dirty="0"/>
              <a:t>III.</a:t>
            </a:r>
            <a:r>
              <a:rPr lang="es-MX" altLang="es-MX" sz="2000" dirty="0"/>
              <a:t> Los sujetos obligados que no cuenten con las instalaciones adecuadas para el resguardo de sus archivos administrativos e históricos, serán sancionados con quinientos a mil días de salario mínimo vigente en el Estado;</a:t>
            </a:r>
          </a:p>
        </p:txBody>
      </p:sp>
      <p:sp>
        <p:nvSpPr>
          <p:cNvPr id="4" name="Título 1"/>
          <p:cNvSpPr txBox="1">
            <a:spLocks/>
          </p:cNvSpPr>
          <p:nvPr/>
        </p:nvSpPr>
        <p:spPr>
          <a:xfrm>
            <a:off x="784323" y="933674"/>
            <a:ext cx="8224838" cy="11398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altLang="es-MX" sz="3200" b="1" dirty="0" smtClean="0">
                <a:solidFill>
                  <a:prstClr val="black"/>
                </a:solidFill>
                <a:latin typeface="Calibri Light"/>
              </a:rPr>
              <a:t>Titulo Séptimo</a:t>
            </a:r>
            <a:br>
              <a:rPr lang="es-MX" altLang="es-MX" sz="3200" b="1" dirty="0" smtClean="0">
                <a:solidFill>
                  <a:prstClr val="black"/>
                </a:solidFill>
                <a:latin typeface="Calibri Light"/>
              </a:rPr>
            </a:br>
            <a:r>
              <a:rPr lang="es-MX" altLang="es-MX" sz="3200" b="1" dirty="0" smtClean="0">
                <a:solidFill>
                  <a:prstClr val="black"/>
                </a:solidFill>
                <a:latin typeface="Calibri Light"/>
              </a:rPr>
              <a:t> Ley de Archivos del Estado. </a:t>
            </a:r>
            <a:br>
              <a:rPr lang="es-MX" altLang="es-MX" sz="3200" b="1" dirty="0" smtClean="0">
                <a:solidFill>
                  <a:prstClr val="black"/>
                </a:solidFill>
                <a:latin typeface="Calibri Light"/>
              </a:rPr>
            </a:br>
            <a:r>
              <a:rPr lang="es-MX" altLang="es-MX" sz="3200" b="1" dirty="0" smtClean="0">
                <a:solidFill>
                  <a:prstClr val="black"/>
                </a:solidFill>
                <a:latin typeface="Calibri Light"/>
              </a:rPr>
              <a:t>Sanciones </a:t>
            </a:r>
          </a:p>
        </p:txBody>
      </p:sp>
    </p:spTree>
    <p:extLst>
      <p:ext uri="{BB962C8B-B14F-4D97-AF65-F5344CB8AC3E}">
        <p14:creationId xmlns:p14="http://schemas.microsoft.com/office/powerpoint/2010/main" val="211304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798233" y="1501633"/>
            <a:ext cx="5744236" cy="40413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s-ES" sz="20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s-ES" b="1"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FORMATO</a:t>
            </a:r>
            <a:r>
              <a:rPr kumimoji="0" lang="es-ES" b="1" i="0" u="none" strike="noStrike" kern="1200" cap="none" spc="0" normalizeH="0" noProof="0" dirty="0" smtClean="0">
                <a:ln>
                  <a:noFill/>
                </a:ln>
                <a:solidFill>
                  <a:sysClr val="windowText" lastClr="000000">
                    <a:tint val="75000"/>
                  </a:sysClr>
                </a:solidFill>
                <a:effectLst/>
                <a:uLnTx/>
                <a:uFillTx/>
                <a:latin typeface="Calibri"/>
                <a:ea typeface="+mn-ea"/>
                <a:cs typeface="+mn-cs"/>
              </a:rPr>
              <a:t> DE INVENTARIO DE TRAMITE Y CONCENTRACIÓN</a:t>
            </a:r>
            <a:endParaRPr kumimoji="0" lang="es-ES"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s-ES" sz="20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p:txBody>
      </p:sp>
      <p:pic>
        <p:nvPicPr>
          <p:cNvPr id="5" name="Picture 2" descr="Archivo de trámite – Cursos gra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35" y="1501633"/>
            <a:ext cx="1949646" cy="179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39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4189693618"/>
              </p:ext>
            </p:extLst>
          </p:nvPr>
        </p:nvGraphicFramePr>
        <p:xfrm>
          <a:off x="639568" y="1003616"/>
          <a:ext cx="7700615" cy="5539337"/>
        </p:xfrm>
        <a:graphic>
          <a:graphicData uri="http://schemas.openxmlformats.org/drawingml/2006/table">
            <a:tbl>
              <a:tblPr/>
              <a:tblGrid>
                <a:gridCol w="449759">
                  <a:extLst>
                    <a:ext uri="{9D8B030D-6E8A-4147-A177-3AD203B41FA5}">
                      <a16:colId xmlns="" xmlns:a16="http://schemas.microsoft.com/office/drawing/2014/main" val="20000"/>
                    </a:ext>
                  </a:extLst>
                </a:gridCol>
                <a:gridCol w="2075051">
                  <a:extLst>
                    <a:ext uri="{9D8B030D-6E8A-4147-A177-3AD203B41FA5}">
                      <a16:colId xmlns="" xmlns:a16="http://schemas.microsoft.com/office/drawing/2014/main" val="20001"/>
                    </a:ext>
                  </a:extLst>
                </a:gridCol>
                <a:gridCol w="2106017">
                  <a:extLst>
                    <a:ext uri="{9D8B030D-6E8A-4147-A177-3AD203B41FA5}">
                      <a16:colId xmlns="" xmlns:a16="http://schemas.microsoft.com/office/drawing/2014/main" val="20002"/>
                    </a:ext>
                  </a:extLst>
                </a:gridCol>
                <a:gridCol w="142781">
                  <a:extLst>
                    <a:ext uri="{9D8B030D-6E8A-4147-A177-3AD203B41FA5}">
                      <a16:colId xmlns="" xmlns:a16="http://schemas.microsoft.com/office/drawing/2014/main" val="20003"/>
                    </a:ext>
                  </a:extLst>
                </a:gridCol>
                <a:gridCol w="314118">
                  <a:extLst>
                    <a:ext uri="{9D8B030D-6E8A-4147-A177-3AD203B41FA5}">
                      <a16:colId xmlns="" xmlns:a16="http://schemas.microsoft.com/office/drawing/2014/main" val="20004"/>
                    </a:ext>
                  </a:extLst>
                </a:gridCol>
                <a:gridCol w="321257">
                  <a:extLst>
                    <a:ext uri="{9D8B030D-6E8A-4147-A177-3AD203B41FA5}">
                      <a16:colId xmlns="" xmlns:a16="http://schemas.microsoft.com/office/drawing/2014/main" val="20005"/>
                    </a:ext>
                  </a:extLst>
                </a:gridCol>
                <a:gridCol w="314118">
                  <a:extLst>
                    <a:ext uri="{9D8B030D-6E8A-4147-A177-3AD203B41FA5}">
                      <a16:colId xmlns="" xmlns:a16="http://schemas.microsoft.com/office/drawing/2014/main" val="20006"/>
                    </a:ext>
                  </a:extLst>
                </a:gridCol>
                <a:gridCol w="88139">
                  <a:extLst>
                    <a:ext uri="{9D8B030D-6E8A-4147-A177-3AD203B41FA5}">
                      <a16:colId xmlns="" xmlns:a16="http://schemas.microsoft.com/office/drawing/2014/main" val="20007"/>
                    </a:ext>
                  </a:extLst>
                </a:gridCol>
                <a:gridCol w="225979">
                  <a:extLst>
                    <a:ext uri="{9D8B030D-6E8A-4147-A177-3AD203B41FA5}">
                      <a16:colId xmlns="" xmlns:a16="http://schemas.microsoft.com/office/drawing/2014/main" val="20011"/>
                    </a:ext>
                  </a:extLst>
                </a:gridCol>
                <a:gridCol w="85307">
                  <a:extLst>
                    <a:ext uri="{9D8B030D-6E8A-4147-A177-3AD203B41FA5}">
                      <a16:colId xmlns="" xmlns:a16="http://schemas.microsoft.com/office/drawing/2014/main" val="20008"/>
                    </a:ext>
                  </a:extLst>
                </a:gridCol>
                <a:gridCol w="607179">
                  <a:extLst>
                    <a:ext uri="{9D8B030D-6E8A-4147-A177-3AD203B41FA5}">
                      <a16:colId xmlns="" xmlns:a16="http://schemas.microsoft.com/office/drawing/2014/main" val="20012"/>
                    </a:ext>
                  </a:extLst>
                </a:gridCol>
                <a:gridCol w="151578">
                  <a:extLst>
                    <a:ext uri="{9D8B030D-6E8A-4147-A177-3AD203B41FA5}">
                      <a16:colId xmlns="" xmlns:a16="http://schemas.microsoft.com/office/drawing/2014/main" val="20009"/>
                    </a:ext>
                  </a:extLst>
                </a:gridCol>
                <a:gridCol w="291042">
                  <a:extLst>
                    <a:ext uri="{9D8B030D-6E8A-4147-A177-3AD203B41FA5}">
                      <a16:colId xmlns="" xmlns:a16="http://schemas.microsoft.com/office/drawing/2014/main" val="20013"/>
                    </a:ext>
                  </a:extLst>
                </a:gridCol>
                <a:gridCol w="528290">
                  <a:extLst>
                    <a:ext uri="{9D8B030D-6E8A-4147-A177-3AD203B41FA5}">
                      <a16:colId xmlns="" xmlns:a16="http://schemas.microsoft.com/office/drawing/2014/main" val="20010"/>
                    </a:ext>
                  </a:extLst>
                </a:gridCol>
              </a:tblGrid>
              <a:tr h="157513">
                <a:tc gridSpan="14">
                  <a:txBody>
                    <a:bodyPr/>
                    <a:lstStyle/>
                    <a:p>
                      <a:pPr algn="ctr" fontAlgn="b"/>
                      <a:r>
                        <a:rPr lang="es-MX" sz="800" b="1" i="0" u="none" strike="noStrike" dirty="0">
                          <a:solidFill>
                            <a:srgbClr val="000000"/>
                          </a:solidFill>
                          <a:effectLst/>
                          <a:latin typeface="Calibri"/>
                        </a:rPr>
                        <a:t>SERVICIOS DE SALUD DE SAN LUIS POTOSI</a:t>
                      </a:r>
                      <a:endParaRPr lang="es-MX" sz="800" b="0" i="0" u="none" strike="noStrike" dirty="0">
                        <a:solidFill>
                          <a:srgbClr val="000000"/>
                        </a:solidFill>
                        <a:effectLst/>
                        <a:latin typeface="Calibri"/>
                      </a:endParaRPr>
                    </a:p>
                  </a:txBody>
                  <a:tcPr marL="0" marR="0" marT="0" marB="0">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157513">
                <a:tc gridSpan="14">
                  <a:txBody>
                    <a:bodyPr/>
                    <a:lstStyle/>
                    <a:p>
                      <a:pPr algn="ctr" fontAlgn="b"/>
                      <a:r>
                        <a:rPr lang="es-MX" sz="800" b="1" i="0" u="none" strike="noStrike" dirty="0">
                          <a:solidFill>
                            <a:srgbClr val="000000"/>
                          </a:solidFill>
                          <a:effectLst/>
                          <a:latin typeface="Calibri"/>
                        </a:rPr>
                        <a:t>UNIDAD DE TRANSPARENCIA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1"/>
                  </a:ext>
                </a:extLst>
              </a:tr>
              <a:tr h="157513">
                <a:tc gridSpan="14">
                  <a:txBody>
                    <a:bodyPr/>
                    <a:lstStyle/>
                    <a:p>
                      <a:pPr algn="ctr" fontAlgn="b"/>
                      <a:r>
                        <a:rPr lang="es-MX" sz="800" b="1" i="0" u="none" strike="noStrike" dirty="0">
                          <a:solidFill>
                            <a:srgbClr val="000000"/>
                          </a:solidFill>
                          <a:effectLst/>
                          <a:latin typeface="Calibri"/>
                        </a:rPr>
                        <a:t>COORDINACION DE ARCHIVOS</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2"/>
                  </a:ext>
                </a:extLst>
              </a:tr>
              <a:tr h="157513">
                <a:tc gridSpan="14">
                  <a:txBody>
                    <a:bodyPr/>
                    <a:lstStyle/>
                    <a:p>
                      <a:pPr algn="ctr" fontAlgn="b"/>
                      <a:r>
                        <a:rPr lang="es-MX" sz="800" b="1" i="0" u="none" strike="noStrike">
                          <a:solidFill>
                            <a:srgbClr val="000000"/>
                          </a:solidFill>
                          <a:effectLst/>
                          <a:latin typeface="Calibri"/>
                        </a:rPr>
                        <a:t>INVENTARIO DE ARCHIVO DE TRÁMITE </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3"/>
                  </a:ext>
                </a:extLst>
              </a:tr>
              <a:tr h="157513">
                <a:tc>
                  <a:txBody>
                    <a:bodyPr/>
                    <a:lstStyle/>
                    <a:p>
                      <a:pPr algn="l"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s-MX"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ctr"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ctr"/>
                      <a:endParaRPr lang="es-MX" sz="800" b="0" i="0" u="none" strike="noStrike">
                        <a:solidFill>
                          <a:srgbClr val="000000"/>
                        </a:solidFill>
                        <a:effectLst/>
                        <a:latin typeface="Calibri"/>
                      </a:endParaRPr>
                    </a:p>
                  </a:txBody>
                  <a:tcPr marL="0" marR="0" marT="0" marB="0" anchor="ctr">
                    <a:lnL>
                      <a:noFill/>
                    </a:lnL>
                    <a:lnR>
                      <a:noFill/>
                    </a:lnR>
                    <a:lnT>
                      <a:noFill/>
                    </a:lnT>
                    <a:lnB>
                      <a:noFill/>
                    </a:lnB>
                  </a:tcPr>
                </a:tc>
                <a:tc hMerge="1">
                  <a:txBody>
                    <a:bodyPr/>
                    <a:lstStyle/>
                    <a:p>
                      <a:endParaRPr lang="es-MX"/>
                    </a:p>
                  </a:txBody>
                  <a:tcPr/>
                </a:tc>
                <a:tc gridSpan="2">
                  <a:txBody>
                    <a:bodyPr/>
                    <a:lstStyle/>
                    <a:p>
                      <a:pPr algn="ctr" fontAlgn="ctr"/>
                      <a:endParaRPr lang="es-MX" sz="800" b="0" i="0" u="none" strike="noStrike">
                        <a:solidFill>
                          <a:srgbClr val="000000"/>
                        </a:solidFill>
                        <a:effectLst/>
                        <a:latin typeface="Calibri"/>
                      </a:endParaRPr>
                    </a:p>
                  </a:txBody>
                  <a:tcPr marL="0" marR="0" marT="0" marB="0" anchor="ctr">
                    <a:lnL>
                      <a:noFill/>
                    </a:lnL>
                    <a:lnR>
                      <a:noFill/>
                    </a:lnR>
                    <a:lnT>
                      <a:noFill/>
                    </a:lnT>
                    <a:lnB>
                      <a:noFill/>
                    </a:lnB>
                  </a:tcPr>
                </a:tc>
                <a:tc hMerge="1">
                  <a:txBody>
                    <a:bodyPr/>
                    <a:lstStyle/>
                    <a:p>
                      <a:endParaRPr lang="es-MX"/>
                    </a:p>
                  </a:txBody>
                  <a:tcPr/>
                </a:tc>
                <a:tc>
                  <a:txBody>
                    <a:bodyPr/>
                    <a:lstStyle/>
                    <a:p>
                      <a:pPr algn="l"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04"/>
                  </a:ext>
                </a:extLst>
              </a:tr>
              <a:tr h="177201">
                <a:tc gridSpan="2">
                  <a:txBody>
                    <a:bodyPr/>
                    <a:lstStyle/>
                    <a:p>
                      <a:pPr algn="l" fontAlgn="ctr"/>
                      <a:r>
                        <a:rPr lang="es-MX" sz="500" b="1" i="0" u="none" strike="noStrike">
                          <a:solidFill>
                            <a:srgbClr val="000000"/>
                          </a:solidFill>
                          <a:effectLst/>
                          <a:latin typeface="Arial"/>
                        </a:rPr>
                        <a:t>UNIDAD ADMINISTRATIVA:</a:t>
                      </a:r>
                    </a:p>
                  </a:txBody>
                  <a:tcPr marL="0" marR="0" marT="0" marB="0" anchor="ctr">
                    <a:lnL>
                      <a:noFill/>
                    </a:lnL>
                    <a:lnR>
                      <a:noFill/>
                    </a:lnR>
                    <a:lnT>
                      <a:noFill/>
                    </a:lnT>
                    <a:lnB>
                      <a:noFill/>
                    </a:lnB>
                  </a:tcPr>
                </a:tc>
                <a:tc hMerge="1">
                  <a:txBody>
                    <a:bodyPr/>
                    <a:lstStyle/>
                    <a:p>
                      <a:endParaRPr lang="es-MX"/>
                    </a:p>
                  </a:txBody>
                  <a:tcPr/>
                </a:tc>
                <a:tc gridSpan="3">
                  <a:txBody>
                    <a:bodyPr/>
                    <a:lstStyle/>
                    <a:p>
                      <a:pPr algn="ctr" fontAlgn="b"/>
                      <a:r>
                        <a:rPr lang="es-MX" sz="900" b="1" i="1" u="none" strike="noStrike">
                          <a:solidFill>
                            <a:srgbClr val="000000"/>
                          </a:solidFill>
                          <a:effectLst/>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l"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ctr"/>
                      <a:r>
                        <a:rPr lang="es-MX" sz="500" b="1" i="0" u="none" strike="noStrike">
                          <a:solidFill>
                            <a:srgbClr val="000000"/>
                          </a:solidFill>
                          <a:effectLst/>
                          <a:latin typeface="Arial"/>
                        </a:rPr>
                        <a:t>AREA:</a:t>
                      </a:r>
                    </a:p>
                  </a:txBody>
                  <a:tcPr marL="0" marR="0" marT="0" marB="0" anchor="ctr">
                    <a:lnL>
                      <a:noFill/>
                    </a:lnL>
                    <a:lnR>
                      <a:noFill/>
                    </a:lnR>
                    <a:lnT>
                      <a:noFill/>
                    </a:lnT>
                    <a:lnB>
                      <a:noFill/>
                    </a:lnB>
                  </a:tcPr>
                </a:tc>
                <a:tc gridSpan="7">
                  <a:txBody>
                    <a:bodyPr/>
                    <a:lstStyle/>
                    <a:p>
                      <a:pPr algn="ctr" fontAlgn="b"/>
                      <a:r>
                        <a:rPr lang="es-MX" sz="900" b="1" i="1" u="none" strike="noStrike" dirty="0">
                          <a:solidFill>
                            <a:srgbClr val="000000"/>
                          </a:solidFill>
                          <a:effectLst/>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5"/>
                  </a:ext>
                </a:extLst>
              </a:tr>
              <a:tr h="177201">
                <a:tc>
                  <a:txBody>
                    <a:bodyPr/>
                    <a:lstStyle/>
                    <a:p>
                      <a:pPr algn="l" fontAlgn="ctr"/>
                      <a:r>
                        <a:rPr lang="es-MX" sz="500" b="1" i="0" u="none" strike="noStrike">
                          <a:solidFill>
                            <a:srgbClr val="000000"/>
                          </a:solidFill>
                          <a:effectLst/>
                          <a:latin typeface="Arial"/>
                        </a:rPr>
                        <a:t>SECCIÓN:</a:t>
                      </a:r>
                    </a:p>
                  </a:txBody>
                  <a:tcPr marL="51676" marR="0" marT="0" marB="0" anchor="ctr">
                    <a:lnL>
                      <a:noFill/>
                    </a:lnL>
                    <a:lnR>
                      <a:noFill/>
                    </a:lnR>
                    <a:lnT>
                      <a:noFill/>
                    </a:lnT>
                    <a:lnB>
                      <a:noFill/>
                    </a:lnB>
                  </a:tcPr>
                </a:tc>
                <a:tc gridSpan="4">
                  <a:txBody>
                    <a:bodyPr/>
                    <a:lstStyle/>
                    <a:p>
                      <a:pPr algn="ctr" fontAlgn="b"/>
                      <a:r>
                        <a:rPr lang="es-MX" sz="800" b="1" i="1" u="none" strike="noStrike" dirty="0">
                          <a:solidFill>
                            <a:srgbClr val="000000"/>
                          </a:solidFill>
                          <a:effectLst/>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tc gridSpan="5">
                  <a:txBody>
                    <a:bodyPr/>
                    <a:lstStyle/>
                    <a:p>
                      <a:pPr algn="l" fontAlgn="ctr"/>
                      <a:r>
                        <a:rPr lang="es-MX" sz="500" b="1" i="0" u="none" strike="noStrike" dirty="0">
                          <a:solidFill>
                            <a:srgbClr val="000000"/>
                          </a:solidFill>
                          <a:effectLst/>
                          <a:latin typeface="Arial"/>
                        </a:rPr>
                        <a:t>  FECHA DE ACTUALIZACIÓN:</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900" b="1"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6"/>
                  </a:ext>
                </a:extLst>
              </a:tr>
              <a:tr h="164075">
                <a:tc>
                  <a:txBody>
                    <a:bodyPr/>
                    <a:lstStyle/>
                    <a:p>
                      <a:pPr algn="l" fontAlgn="ctr"/>
                      <a:endParaRPr lang="es-MX" sz="600" b="0" i="0" u="none" strike="noStrike">
                        <a:solidFill>
                          <a:srgbClr val="000000"/>
                        </a:solidFill>
                        <a:effectLst/>
                        <a:latin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endParaRPr lang="es-MX" sz="600" b="0" i="0" u="none" strike="noStrike">
                        <a:solidFill>
                          <a:srgbClr val="000000"/>
                        </a:solidFill>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ctr"/>
                      <a:endParaRPr lang="es-MX" sz="600" b="0" i="0" u="none" strike="noStrike">
                        <a:solidFill>
                          <a:srgbClr val="000000"/>
                        </a:solidFill>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MX" sz="600" b="0" i="0" u="none" strike="noStrike">
                        <a:solidFill>
                          <a:srgbClr val="000000"/>
                        </a:solidFill>
                        <a:effectLst/>
                        <a:latin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s-MX" sz="600" b="0" i="0" u="none" strike="noStrike">
                        <a:solidFill>
                          <a:srgbClr val="000000"/>
                        </a:solidFill>
                        <a:effectLst/>
                        <a:latin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ctr"/>
                      <a:endParaRPr lang="es-MX" sz="600" b="0" i="0" u="none" strike="noStrike">
                        <a:solidFill>
                          <a:srgbClr val="000000"/>
                        </a:solidFill>
                        <a:effectLst/>
                        <a:latin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pPr algn="ctr" fontAlgn="ctr"/>
                      <a:endParaRPr lang="es-MX" sz="600" b="0" i="0" u="none" strike="noStrike">
                        <a:solidFill>
                          <a:srgbClr val="000000"/>
                        </a:solidFill>
                        <a:effectLst/>
                        <a:latin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endParaRPr lang="es-MX" dirty="0"/>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l" fontAlgn="ctr"/>
                      <a:endParaRPr lang="es-MX" sz="600" b="0" i="0" u="none" strike="noStrike">
                        <a:solidFill>
                          <a:srgbClr val="000000"/>
                        </a:solidFill>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31261">
                <a:tc rowSpan="3">
                  <a:txBody>
                    <a:bodyPr/>
                    <a:lstStyle/>
                    <a:p>
                      <a:pPr algn="ctr" fontAlgn="ctr"/>
                      <a:r>
                        <a:rPr lang="es-MX" sz="600" b="1" i="0" u="none" strike="noStrike">
                          <a:solidFill>
                            <a:srgbClr val="000000"/>
                          </a:solidFill>
                          <a:effectLst/>
                          <a:latin typeface="Arial"/>
                        </a:rPr>
                        <a:t>LEGAJO / CARPETA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MX" sz="600" b="1" i="0" u="none" strike="noStrike">
                          <a:solidFill>
                            <a:srgbClr val="000000"/>
                          </a:solidFill>
                          <a:effectLst/>
                          <a:latin typeface="Arial"/>
                        </a:rPr>
                        <a:t>TÍTULO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a:txBody>
                    <a:bodyPr/>
                    <a:lstStyle/>
                    <a:p>
                      <a:pPr algn="ctr" fontAlgn="ctr"/>
                      <a:r>
                        <a:rPr lang="es-MX" sz="600" b="0" i="0" u="none" strike="noStrike">
                          <a:solidFill>
                            <a:srgbClr val="00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600" b="0" i="0" u="none" strike="noStrike">
                          <a:solidFill>
                            <a:srgbClr val="00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fontAlgn="ctr"/>
                      <a:r>
                        <a:rPr lang="es-MX" sz="600" b="1" i="0" u="none" strike="noStrike">
                          <a:solidFill>
                            <a:srgbClr val="000000"/>
                          </a:solidFill>
                          <a:effectLst/>
                          <a:latin typeface="Arial"/>
                        </a:rPr>
                        <a:t>TOTAL DE FOJAS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es-MX" sz="600" b="1" i="0" u="none" strike="noStrike">
                          <a:solidFill>
                            <a:srgbClr val="000000"/>
                          </a:solidFill>
                          <a:effectLst/>
                          <a:latin typeface="Arial"/>
                        </a:rPr>
                        <a:t>FECHA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pPr algn="ctr" fontAlgn="ctr"/>
                      <a:endParaRPr lang="es-MX" sz="600" b="1"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MX" sz="600" b="1" i="0" u="none" strike="noStrike" dirty="0">
                          <a:solidFill>
                            <a:srgbClr val="000000"/>
                          </a:solidFill>
                          <a:effectLst/>
                          <a:latin typeface="Arial"/>
                        </a:rPr>
                        <a:t>UBICACIÓN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gridSpan="2">
                  <a:txBody>
                    <a:bodyPr/>
                    <a:lstStyle/>
                    <a:p>
                      <a:pPr algn="ctr" fontAlgn="ctr"/>
                      <a:r>
                        <a:rPr lang="es-MX" sz="600" b="1" i="0" u="none" strike="noStrike">
                          <a:solidFill>
                            <a:srgbClr val="000000"/>
                          </a:solidFill>
                          <a:effectLst/>
                          <a:latin typeface="Arial"/>
                        </a:rPr>
                        <a:t>VIGENCIA (AÑOS)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hMerge="1">
                  <a:txBody>
                    <a:bodyPr/>
                    <a:lstStyle/>
                    <a:p>
                      <a:endParaRPr lang="es-MX"/>
                    </a:p>
                  </a:txBody>
                  <a:tcPr/>
                </a:tc>
                <a:tc rowSpan="3">
                  <a:txBody>
                    <a:bodyPr/>
                    <a:lstStyle/>
                    <a:p>
                      <a:pPr algn="ctr" fontAlgn="ctr"/>
                      <a:r>
                        <a:rPr lang="es-MX" sz="600" b="1" i="0" u="none" strike="noStrike">
                          <a:solidFill>
                            <a:srgbClr val="000000"/>
                          </a:solidFill>
                          <a:effectLst/>
                          <a:latin typeface="Arial"/>
                        </a:rPr>
                        <a:t>DEPTO O COORDINACION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164075">
                <a:tc vMerge="1">
                  <a:txBody>
                    <a:bodyPr/>
                    <a:lstStyle/>
                    <a:p>
                      <a:endParaRPr lang="es-MX"/>
                    </a:p>
                  </a:txBody>
                  <a:tcPr/>
                </a:tc>
                <a:tc rowSpan="2">
                  <a:txBody>
                    <a:bodyPr/>
                    <a:lstStyle/>
                    <a:p>
                      <a:pPr algn="ctr" fontAlgn="ctr"/>
                      <a:r>
                        <a:rPr lang="es-MX" sz="600" b="1" i="0" u="none" strike="noStrike" dirty="0">
                          <a:solidFill>
                            <a:srgbClr val="000000"/>
                          </a:solidFill>
                          <a:effectLst/>
                          <a:latin typeface="Arial"/>
                        </a:rPr>
                        <a:t>CODIGO DE SERIE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MX" sz="600" b="1" i="0" u="none" strike="noStrike" dirty="0">
                          <a:solidFill>
                            <a:srgbClr val="000000"/>
                          </a:solidFill>
                          <a:effectLst/>
                          <a:latin typeface="Arial"/>
                        </a:rPr>
                        <a:t>DESCRIPCIÓN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600" b="1" i="0" u="none" strike="noStrike" dirty="0">
                          <a:solidFill>
                            <a:srgbClr val="000000"/>
                          </a:solidFill>
                          <a:effectLst/>
                          <a:latin typeface="Arial"/>
                        </a:rPr>
                        <a: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MX" sz="600" b="1" i="0" u="none" strike="noStrike" dirty="0" smtClean="0">
                          <a:solidFill>
                            <a:srgbClr val="000000"/>
                          </a:solidFill>
                          <a:effectLst/>
                          <a:latin typeface="Arial"/>
                        </a:rPr>
                        <a:t>C</a:t>
                      </a:r>
                      <a:endParaRPr lang="es-MX" sz="600" b="1"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MX"/>
                    </a:p>
                  </a:txBody>
                  <a:tcPr/>
                </a:tc>
                <a:tc rowSpan="2" gridSpan="2">
                  <a:txBody>
                    <a:bodyPr/>
                    <a:lstStyle/>
                    <a:p>
                      <a:pPr algn="ctr" fontAlgn="ctr"/>
                      <a:r>
                        <a:rPr lang="es-MX" sz="600" b="1" i="0" u="none" strike="noStrike" dirty="0">
                          <a:solidFill>
                            <a:srgbClr val="000000"/>
                          </a:solidFill>
                          <a:effectLst/>
                          <a:latin typeface="Arial"/>
                        </a:rPr>
                        <a:t>PRIMERO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pPr algn="ctr" fontAlgn="ctr"/>
                      <a:endParaRPr lang="es-MX" sz="600" b="1" i="0" u="none" strike="noStrike">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gridSpan="2">
                  <a:txBody>
                    <a:bodyPr/>
                    <a:lstStyle/>
                    <a:p>
                      <a:pPr algn="ctr" fontAlgn="ctr"/>
                      <a:r>
                        <a:rPr lang="es-MX" sz="600" b="1" i="0" u="none" strike="noStrike" dirty="0">
                          <a:solidFill>
                            <a:srgbClr val="000000"/>
                          </a:solidFill>
                          <a:effectLst/>
                          <a:latin typeface="Arial"/>
                        </a:rPr>
                        <a:t>ÚLTIMO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es-MX"/>
                    </a:p>
                  </a:txBody>
                  <a:tcPr/>
                </a:tc>
                <a:tc v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extLst>
                  <a:ext uri="{0D108BD9-81ED-4DB2-BD59-A6C34878D82A}">
                    <a16:rowId xmlns="" xmlns:a16="http://schemas.microsoft.com/office/drawing/2014/main" val="10009"/>
                  </a:ext>
                </a:extLst>
              </a:tr>
              <a:tr h="17227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t"/>
                      <a:r>
                        <a:rPr lang="es-MX" sz="600" b="0" i="0" u="none" strike="noStrike">
                          <a:solidFill>
                            <a:srgbClr val="000000"/>
                          </a:solidFill>
                          <a:effectLst/>
                          <a:latin typeface="Calibri"/>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s-MX" sz="600" b="0" i="0" u="none" strike="noStrike" dirty="0">
                        <a:solidFill>
                          <a:srgbClr val="000000"/>
                        </a:solidFill>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tc gridSpan="2" vMerge="1">
                  <a:txBody>
                    <a:bodyPr/>
                    <a:lstStyle/>
                    <a:p>
                      <a:endParaRPr lang="es-MX"/>
                    </a:p>
                  </a:txBody>
                  <a:tcPr/>
                </a:tc>
                <a:tc hMerge="1" v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extLst>
                  <a:ext uri="{0D108BD9-81ED-4DB2-BD59-A6C34878D82A}">
                    <a16:rowId xmlns="" xmlns:a16="http://schemas.microsoft.com/office/drawing/2014/main" val="10010"/>
                  </a:ext>
                </a:extLst>
              </a:tr>
              <a:tr h="157513">
                <a:tc>
                  <a:txBody>
                    <a:bodyPr/>
                    <a:lstStyle/>
                    <a:p>
                      <a:pPr algn="ctr" fontAlgn="ctr"/>
                      <a:r>
                        <a:rPr lang="es-MX" sz="6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8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8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600" b="0"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MX"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r>
                        <a:rPr lang="es-MX"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57513">
                <a:tc>
                  <a:txBody>
                    <a:bodyPr/>
                    <a:lstStyle/>
                    <a:p>
                      <a:pPr algn="ctr" fontAlgn="ctr"/>
                      <a:r>
                        <a:rPr lang="es-MX" sz="6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8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8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600" b="0"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MX"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r>
                        <a:rPr lang="es-MX"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57513">
                <a:tc>
                  <a:txBody>
                    <a:bodyPr/>
                    <a:lstStyle/>
                    <a:p>
                      <a:pPr algn="ctr" fontAlgn="ctr"/>
                      <a:r>
                        <a:rPr lang="es-MX" sz="600" b="1"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1"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600" b="0"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800" b="1"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1"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800" b="1"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57513">
                <a:tc>
                  <a:txBody>
                    <a:bodyPr/>
                    <a:lstStyle/>
                    <a:p>
                      <a:pPr algn="ctr" fontAlgn="ctr"/>
                      <a:r>
                        <a:rPr lang="es-MX" sz="600" b="1"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6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6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MX" sz="800" b="1"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1"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MX" sz="800" b="1"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ctr"/>
                      <a:r>
                        <a:rPr lang="es-MX" sz="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57513">
                <a:tc>
                  <a:txBody>
                    <a:bodyPr/>
                    <a:lstStyle/>
                    <a:p>
                      <a:pPr algn="l" fontAlgn="b"/>
                      <a:endParaRPr lang="es-MX" sz="600" b="0" i="0" u="none" strike="noStrike" dirty="0">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MX" sz="600" b="0" i="0" u="none" strike="noStrike" dirty="0">
                        <a:solidFill>
                          <a:srgbClr val="000000"/>
                        </a:solidFill>
                        <a:effectLst/>
                        <a:latin typeface="Arial"/>
                      </a:endParaRPr>
                    </a:p>
                  </a:txBody>
                  <a:tcPr marL="0" marR="0" marT="0" marB="0" anchor="b">
                    <a:lnL>
                      <a:noFill/>
                    </a:lnL>
                    <a:lnR>
                      <a:noFill/>
                    </a:lnR>
                    <a:lnT>
                      <a:noFill/>
                    </a:lnT>
                    <a:lnB>
                      <a:noFill/>
                    </a:lnB>
                  </a:tcPr>
                </a:tc>
                <a:tc gridSpan="2">
                  <a:txBody>
                    <a:bodyPr/>
                    <a:lstStyle/>
                    <a:p>
                      <a:endParaRPr lang="es-MX"/>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s-MX" sz="6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endParaRPr lang="es-MX"/>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endParaRPr lang="es-MX" sz="600" b="0" i="0" u="none" strike="noStrike">
                        <a:solidFill>
                          <a:srgbClr val="000000"/>
                        </a:solidFill>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7"/>
                  </a:ext>
                </a:extLst>
              </a:tr>
              <a:tr h="131261">
                <a:tc gridSpan="13">
                  <a:txBody>
                    <a:bodyPr/>
                    <a:lstStyle/>
                    <a:p>
                      <a:pPr algn="l" fontAlgn="b"/>
                      <a:r>
                        <a:rPr lang="es-MX" sz="700" b="0" i="0" u="none" strike="noStrike" dirty="0">
                          <a:solidFill>
                            <a:srgbClr val="000000"/>
                          </a:solidFill>
                          <a:effectLst/>
                          <a:latin typeface="Arial"/>
                        </a:rPr>
                        <a:t>El presente Inventario consta de  __________ foja (s)   y   ampara   la   cantidad   de</a:t>
                      </a:r>
                      <a:r>
                        <a:rPr lang="es-MX" sz="700" b="1" i="0" u="none" strike="noStrike" dirty="0">
                          <a:solidFill>
                            <a:srgbClr val="000000"/>
                          </a:solidFill>
                          <a:effectLst/>
                          <a:latin typeface="Arial"/>
                        </a:rPr>
                        <a:t> _________ </a:t>
                      </a:r>
                      <a:r>
                        <a:rPr lang="es-MX" sz="700" b="0" i="0" u="none" strike="noStrike" dirty="0">
                          <a:solidFill>
                            <a:srgbClr val="000000"/>
                          </a:solidFill>
                          <a:effectLst/>
                          <a:latin typeface="Arial"/>
                        </a:rPr>
                        <a:t>caja (s) de los años del __________________, con un peso  aproximado de</a:t>
                      </a:r>
                      <a:r>
                        <a:rPr lang="es-MX" sz="700" b="1" i="0" u="none" strike="noStrike" dirty="0">
                          <a:solidFill>
                            <a:srgbClr val="000000"/>
                          </a:solidFill>
                          <a:effectLst/>
                          <a:latin typeface="Arial"/>
                        </a:rPr>
                        <a:t> </a:t>
                      </a:r>
                      <a:r>
                        <a:rPr lang="es-MX" sz="700" b="1" i="0" u="none" strike="noStrike" dirty="0" smtClean="0">
                          <a:solidFill>
                            <a:srgbClr val="000000"/>
                          </a:solidFill>
                          <a:effectLst/>
                          <a:latin typeface="Arial"/>
                        </a:rPr>
                        <a:t>__ </a:t>
                      </a:r>
                      <a:r>
                        <a:rPr lang="es-MX" sz="700" b="0" i="0" u="none" strike="noStrike" dirty="0">
                          <a:solidFill>
                            <a:srgbClr val="000000"/>
                          </a:solidFill>
                          <a:effectLst/>
                          <a:latin typeface="Arial"/>
                        </a:rPr>
                        <a:t>Kg. </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7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 xmlns:a16="http://schemas.microsoft.com/office/drawing/2014/main" val="10018"/>
                  </a:ext>
                </a:extLst>
              </a:tr>
              <a:tr h="157513">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gridSpan="2">
                  <a:txBody>
                    <a:bodyPr/>
                    <a:lstStyle/>
                    <a:p>
                      <a:pPr algn="l" fontAlgn="b"/>
                      <a:endParaRPr lang="es-MX" sz="600" b="0" i="0" u="none" strike="noStrike" dirty="0">
                        <a:solidFill>
                          <a:srgbClr val="000000"/>
                        </a:solidFill>
                        <a:effectLst/>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ctr"/>
                      <a:endParaRPr lang="es-MX" sz="600" b="0" i="0" u="none" strike="noStrike">
                        <a:solidFill>
                          <a:srgbClr val="000000"/>
                        </a:solidFill>
                        <a:effectLst/>
                        <a:latin typeface="Arial"/>
                      </a:endParaRPr>
                    </a:p>
                  </a:txBody>
                  <a:tcPr marL="0" marR="0" marT="0" marB="0" anchor="ctr">
                    <a:lnL>
                      <a:noFill/>
                    </a:lnL>
                    <a:lnR>
                      <a:noFill/>
                    </a:lnR>
                    <a:lnT>
                      <a:noFill/>
                    </a:lnT>
                    <a:lnB>
                      <a:noFill/>
                    </a:lnB>
                  </a:tcPr>
                </a:tc>
                <a:tc hMerge="1">
                  <a:txBody>
                    <a:bodyPr/>
                    <a:lstStyle/>
                    <a:p>
                      <a:endParaRPr lang="es-MX"/>
                    </a:p>
                  </a:txBody>
                  <a:tcPr/>
                </a:tc>
                <a:tc gridSpan="2">
                  <a:txBody>
                    <a:bodyPr/>
                    <a:lstStyle/>
                    <a:p>
                      <a:pPr algn="ctr" fontAlgn="ctr"/>
                      <a:endParaRPr lang="es-MX" sz="600" b="0" i="0" u="none" strike="noStrike">
                        <a:solidFill>
                          <a:srgbClr val="000000"/>
                        </a:solidFill>
                        <a:effectLst/>
                        <a:latin typeface="Arial"/>
                      </a:endParaRPr>
                    </a:p>
                  </a:txBody>
                  <a:tcPr marL="0" marR="0" marT="0" marB="0" anchor="ctr">
                    <a:lnL>
                      <a:noFill/>
                    </a:lnL>
                    <a:lnR>
                      <a:noFill/>
                    </a:lnR>
                    <a:lnT>
                      <a:noFill/>
                    </a:lnT>
                    <a:lnB>
                      <a:noFill/>
                    </a:lnB>
                  </a:tcPr>
                </a:tc>
                <a:tc hMerge="1">
                  <a:txBody>
                    <a:bodyPr/>
                    <a:lstStyle/>
                    <a:p>
                      <a:endParaRPr lang="es-MX"/>
                    </a:p>
                  </a:txBody>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 xmlns:a16="http://schemas.microsoft.com/office/drawing/2014/main" val="10019"/>
                  </a:ext>
                </a:extLst>
              </a:tr>
              <a:tr h="157513">
                <a:tc gridSpan="3">
                  <a:txBody>
                    <a:bodyPr/>
                    <a:lstStyle/>
                    <a:p>
                      <a:pPr algn="l" fontAlgn="b"/>
                      <a:r>
                        <a:rPr lang="es-MX" sz="700" b="1" i="0" u="none" strike="noStrike" dirty="0" smtClean="0">
                          <a:solidFill>
                            <a:srgbClr val="000000"/>
                          </a:solidFill>
                          <a:effectLst/>
                          <a:latin typeface="Calibri"/>
                        </a:rPr>
                        <a:t>                            VALOR </a:t>
                      </a:r>
                      <a:r>
                        <a:rPr lang="es-MX" sz="700" b="1" i="0" u="none" strike="noStrike" dirty="0">
                          <a:solidFill>
                            <a:srgbClr val="000000"/>
                          </a:solidFill>
                          <a:effectLst/>
                          <a:latin typeface="Calibri"/>
                        </a:rPr>
                        <a:t>DOCUMENTAL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gridSpan="5">
                  <a:txBody>
                    <a:bodyPr/>
                    <a:lstStyle/>
                    <a:p>
                      <a:pPr algn="ctr" fontAlgn="b"/>
                      <a:r>
                        <a:rPr lang="es-MX" sz="700" b="1" i="0" u="none" strike="noStrike" dirty="0">
                          <a:solidFill>
                            <a:srgbClr val="000000"/>
                          </a:solidFill>
                          <a:effectLst/>
                          <a:latin typeface="Calibri"/>
                        </a:rPr>
                        <a:t>VIGENCIA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algn="ctr" fontAlgn="ctr"/>
                      <a:endParaRPr lang="es-MX" sz="700" b="0" i="0" u="none" strike="noStrike" dirty="0">
                        <a:solidFill>
                          <a:srgbClr val="000000"/>
                        </a:solidFill>
                        <a:effectLst/>
                        <a:latin typeface="Calibri"/>
                      </a:endParaRPr>
                    </a:p>
                  </a:txBody>
                  <a:tcPr marL="0" marR="0" marT="0" marB="0" anchor="ctr">
                    <a:lnL>
                      <a:noFill/>
                    </a:lnL>
                    <a:lnR>
                      <a:noFill/>
                    </a:lnR>
                    <a:lnT>
                      <a:noFill/>
                    </a:lnT>
                    <a:lnB>
                      <a:noFill/>
                    </a:lnB>
                  </a:tcPr>
                </a:tc>
                <a:tc hMerge="1">
                  <a:txBody>
                    <a:bodyPr/>
                    <a:lstStyle/>
                    <a:p>
                      <a:endParaRPr lang="es-MX"/>
                    </a:p>
                  </a:txBody>
                  <a:tcPr/>
                </a:tc>
                <a:tc gridSpan="3">
                  <a:txBody>
                    <a:bodyPr/>
                    <a:lstStyle/>
                    <a:p>
                      <a:pPr algn="ctr" fontAlgn="b"/>
                      <a:r>
                        <a:rPr lang="es-MX" sz="700" b="1" i="0" u="none" strike="noStrike">
                          <a:solidFill>
                            <a:srgbClr val="000000"/>
                          </a:solidFill>
                          <a:effectLst/>
                          <a:latin typeface="Calibri"/>
                        </a:rPr>
                        <a:t>ACCESO</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20"/>
                  </a:ext>
                </a:extLst>
              </a:tr>
              <a:tr h="317238">
                <a:tc>
                  <a:txBody>
                    <a:bodyPr/>
                    <a:lstStyle/>
                    <a:p>
                      <a:pPr algn="l" fontAlgn="b"/>
                      <a:r>
                        <a:rPr lang="es-MX" sz="7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dirty="0" smtClean="0">
                          <a:solidFill>
                            <a:srgbClr val="000000"/>
                          </a:solidFill>
                          <a:effectLst/>
                          <a:latin typeface="+mn-lt"/>
                        </a:rPr>
                        <a:t>A             ADMINISTRATIVO</a:t>
                      </a:r>
                      <a:endParaRPr lang="es-MX" sz="7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MX" sz="7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MX" sz="700" b="0" i="0" u="none" strike="noStrike" dirty="0">
                          <a:solidFill>
                            <a:srgbClr val="000000"/>
                          </a:solidFill>
                          <a:effectLst/>
                          <a:latin typeface="Calibri"/>
                        </a:rPr>
                        <a:t>ARCHIVO DE TRÁMITE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ctr"/>
                      <a:endParaRPr lang="es-MX" sz="700" b="0" i="0" u="none" strike="noStrike" dirty="0">
                        <a:solidFill>
                          <a:srgbClr val="000000"/>
                        </a:solidFill>
                        <a:effectLst/>
                        <a:latin typeface="Calibri"/>
                      </a:endParaRPr>
                    </a:p>
                  </a:txBody>
                  <a:tcPr marL="0" marR="0" marT="0" marB="0" anchor="ctr">
                    <a:lnL>
                      <a:noFill/>
                    </a:lnL>
                    <a:lnR>
                      <a:noFill/>
                    </a:lnR>
                    <a:lnT>
                      <a:noFill/>
                    </a:lnT>
                    <a:lnB>
                      <a:noFill/>
                    </a:lnB>
                  </a:tcPr>
                </a:tc>
                <a:tc hMerge="1">
                  <a:txBody>
                    <a:bodyPr/>
                    <a:lstStyle/>
                    <a:p>
                      <a:endParaRPr lang="es-MX"/>
                    </a:p>
                  </a:txBody>
                  <a:tcPr/>
                </a:tc>
                <a:tc gridSpan="2">
                  <a:txBody>
                    <a:bodyPr/>
                    <a:lstStyle/>
                    <a:p>
                      <a:pPr algn="ctr" fontAlgn="ctr"/>
                      <a:endParaRPr lang="es-MX" sz="700" b="0" i="0" u="none" strike="noStrike"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ctr" fontAlgn="ctr"/>
                      <a:r>
                        <a:rPr lang="es-MX" sz="7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700" b="0" i="0" u="none" strike="noStrike" dirty="0">
                          <a:solidFill>
                            <a:srgbClr val="000000"/>
                          </a:solidFill>
                          <a:effectLst/>
                          <a:latin typeface="Calibri"/>
                        </a:rPr>
                        <a:t>PÚBLICO</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s-MX" sz="7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1"/>
                  </a:ext>
                </a:extLst>
              </a:tr>
              <a:tr h="243875">
                <a:tc>
                  <a:txBody>
                    <a:bodyPr/>
                    <a:lstStyle/>
                    <a:p>
                      <a:pPr algn="l" fontAlgn="b"/>
                      <a:r>
                        <a:rPr lang="es-MX" sz="7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609585" rtl="0" eaLnBrk="1" fontAlgn="b" latinLnBrk="0" hangingPunct="1">
                        <a:lnSpc>
                          <a:spcPct val="100000"/>
                        </a:lnSpc>
                        <a:spcBef>
                          <a:spcPts val="0"/>
                        </a:spcBef>
                        <a:spcAft>
                          <a:spcPts val="0"/>
                        </a:spcAft>
                        <a:buClrTx/>
                        <a:buSzTx/>
                        <a:buFontTx/>
                        <a:buNone/>
                        <a:tabLst/>
                        <a:defRPr/>
                      </a:pPr>
                      <a:r>
                        <a:rPr lang="es-MX" sz="700" b="0" i="0" u="none" strike="noStrike" dirty="0" smtClean="0">
                          <a:solidFill>
                            <a:srgbClr val="000000"/>
                          </a:solidFill>
                          <a:effectLst/>
                          <a:latin typeface="+mn-lt"/>
                        </a:rPr>
                        <a:t>C/F         CONTABLE / FISCAL</a:t>
                      </a:r>
                    </a:p>
                    <a:p>
                      <a:pPr algn="l" fontAlgn="b"/>
                      <a:endParaRPr lang="es-MX" sz="7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MX" sz="7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es-MX" sz="700" b="0" i="0" u="none" strike="noStrike" dirty="0">
                          <a:solidFill>
                            <a:srgbClr val="000000"/>
                          </a:solidFill>
                          <a:effectLst/>
                          <a:latin typeface="Calibri"/>
                        </a:rPr>
                        <a:t>ARCHIVO DE CONCENTRACION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ctr"/>
                      <a:r>
                        <a:rPr lang="es-MX" sz="7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700" b="0" i="0" u="none" strike="noStrike" dirty="0">
                          <a:solidFill>
                            <a:srgbClr val="000000"/>
                          </a:solidFill>
                          <a:effectLst/>
                          <a:latin typeface="Calibri"/>
                        </a:rPr>
                        <a:t>CONFIDENCIAL</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s-MX" sz="7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2"/>
                  </a:ext>
                </a:extLst>
              </a:tr>
              <a:tr h="157513">
                <a:tc>
                  <a:txBody>
                    <a:bodyPr/>
                    <a:lstStyle/>
                    <a:p>
                      <a:pPr algn="ctr" fontAlgn="ctr"/>
                      <a:r>
                        <a:rPr lang="es-MX" sz="7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609585" rtl="0" eaLnBrk="1" fontAlgn="b" latinLnBrk="0" hangingPunct="1">
                        <a:lnSpc>
                          <a:spcPct val="100000"/>
                        </a:lnSpc>
                        <a:spcBef>
                          <a:spcPts val="0"/>
                        </a:spcBef>
                        <a:spcAft>
                          <a:spcPts val="0"/>
                        </a:spcAft>
                        <a:buClrTx/>
                        <a:buSzTx/>
                        <a:buFontTx/>
                        <a:buNone/>
                        <a:tabLst/>
                        <a:defRPr/>
                      </a:pPr>
                      <a:r>
                        <a:rPr lang="es-MX" sz="700" b="0" i="0" u="none" strike="noStrike" dirty="0" smtClean="0">
                          <a:solidFill>
                            <a:srgbClr val="000000"/>
                          </a:solidFill>
                          <a:effectLst/>
                          <a:latin typeface="+mn-lt"/>
                        </a:rPr>
                        <a:t>LEGAL      JURIDICO / LEGAL</a:t>
                      </a:r>
                    </a:p>
                    <a:p>
                      <a:pPr algn="l" fontAlgn="b"/>
                      <a:endParaRPr lang="es-MX" sz="7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ctr" fontAlgn="ctr"/>
                      <a:endParaRPr lang="es-MX" sz="700" b="0" i="0" u="none" strike="noStrike">
                        <a:solidFill>
                          <a:srgbClr val="000000"/>
                        </a:solidFill>
                        <a:effectLst/>
                        <a:latin typeface="Calibri"/>
                      </a:endParaRPr>
                    </a:p>
                  </a:txBody>
                  <a:tcPr marL="0" marR="0" marT="0" marB="0" anchor="ctr">
                    <a:lnL>
                      <a:noFill/>
                    </a:lnL>
                    <a:lnR>
                      <a:noFill/>
                    </a:lnR>
                    <a:lnT>
                      <a:noFill/>
                    </a:lnT>
                    <a:lnB>
                      <a:noFill/>
                    </a:lnB>
                  </a:tcPr>
                </a:tc>
                <a:tc hMerge="1">
                  <a:txBody>
                    <a:bodyPr/>
                    <a:lstStyle/>
                    <a:p>
                      <a:endParaRPr lang="es-MX"/>
                    </a:p>
                  </a:txBody>
                  <a:tcPr/>
                </a:tc>
                <a:tc gridSpan="2">
                  <a:txBody>
                    <a:bodyPr/>
                    <a:lstStyle/>
                    <a:p>
                      <a:pPr algn="ctr" fontAlgn="ctr"/>
                      <a:endParaRPr lang="es-MX" sz="700" b="0" i="0" u="none" strike="noStrike">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ctr" fontAlgn="ctr"/>
                      <a:r>
                        <a:rPr lang="es-MX" sz="7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MX" sz="700" b="0" i="0" u="none" strike="noStrike" dirty="0">
                          <a:solidFill>
                            <a:srgbClr val="000000"/>
                          </a:solidFill>
                          <a:effectLst/>
                          <a:latin typeface="Calibri"/>
                        </a:rPr>
                        <a:t>RESERVADO</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s-MX" sz="7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23"/>
                  </a:ext>
                </a:extLst>
              </a:tr>
              <a:tr h="157513">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dirty="0">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gridSpan="2">
                  <a:txBody>
                    <a:bodyPr/>
                    <a:lstStyle/>
                    <a:p>
                      <a:pPr algn="l" fontAlgn="b"/>
                      <a:endParaRPr lang="es-MX" sz="600" b="0" i="0" u="none" strike="noStrike">
                        <a:solidFill>
                          <a:srgbClr val="000000"/>
                        </a:solidFill>
                        <a:effectLst/>
                        <a:latin typeface="Arial"/>
                      </a:endParaRP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ctr"/>
                      <a:endParaRPr lang="es-MX" sz="600" b="0" i="0" u="none" strike="noStrike">
                        <a:solidFill>
                          <a:srgbClr val="000000"/>
                        </a:solidFill>
                        <a:effectLst/>
                        <a:latin typeface="Arial"/>
                      </a:endParaRPr>
                    </a:p>
                  </a:txBody>
                  <a:tcPr marL="0" marR="0" marT="0" marB="0" anchor="ctr">
                    <a:lnL>
                      <a:noFill/>
                    </a:lnL>
                    <a:lnR>
                      <a:noFill/>
                    </a:lnR>
                    <a:lnT>
                      <a:noFill/>
                    </a:lnT>
                    <a:lnB>
                      <a:noFill/>
                    </a:lnB>
                  </a:tcPr>
                </a:tc>
                <a:tc hMerge="1">
                  <a:txBody>
                    <a:bodyPr/>
                    <a:lstStyle/>
                    <a:p>
                      <a:endParaRPr lang="es-MX"/>
                    </a:p>
                  </a:txBody>
                  <a:tcPr/>
                </a:tc>
                <a:tc>
                  <a:txBody>
                    <a:bodyPr/>
                    <a:lstStyle/>
                    <a:p>
                      <a:pPr algn="ctr" fontAlgn="ctr"/>
                      <a:endParaRPr lang="es-MX" sz="600" b="0" i="0" u="none" strike="noStrike">
                        <a:solidFill>
                          <a:srgbClr val="000000"/>
                        </a:solidFill>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endParaRPr lang="es-MX"/>
                    </a:p>
                  </a:txBody>
                  <a:tcPr marL="0" marR="0" marT="0" marB="0" anchor="b">
                    <a:lnL>
                      <a:noFill/>
                    </a:lnL>
                    <a:lnR>
                      <a:noFill/>
                    </a:lnR>
                    <a:lnT>
                      <a:noFill/>
                    </a:lnT>
                    <a:lnB>
                      <a:noFill/>
                    </a:lnB>
                  </a:tcPr>
                </a:tc>
                <a:tc hMerge="1">
                  <a:txBody>
                    <a:bodyPr/>
                    <a:lstStyle/>
                    <a:p>
                      <a:pPr algn="l" fontAlgn="b"/>
                      <a:endParaRPr lang="es-MX" sz="600" b="0" i="0" u="none" strike="noStrike" dirty="0">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 xmlns:a16="http://schemas.microsoft.com/office/drawing/2014/main" val="10024"/>
                  </a:ext>
                </a:extLst>
              </a:tr>
              <a:tr h="371994">
                <a:tc>
                  <a:txBody>
                    <a:bodyPr/>
                    <a:lstStyle/>
                    <a:p>
                      <a:pPr algn="l" fontAlgn="b"/>
                      <a:endParaRPr lang="es-MX"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ctr"/>
                      <a:endParaRPr lang="es-MX" sz="7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ctr"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ctr"/>
                      <a:endParaRPr lang="es-MX" sz="700" b="0" i="0" u="none" strike="noStrike" dirty="0">
                        <a:solidFill>
                          <a:srgbClr val="000000"/>
                        </a:solidFill>
                        <a:effectLst/>
                        <a:latin typeface="Calibri"/>
                      </a:endParaRPr>
                    </a:p>
                  </a:txBody>
                  <a:tcPr marL="0" marR="0" marT="0" marB="0" anchor="ctr">
                    <a:lnL>
                      <a:noFill/>
                    </a:lnL>
                    <a:lnR>
                      <a:noFill/>
                    </a:lnR>
                    <a:lnT>
                      <a:noFill/>
                    </a:lnT>
                    <a:lnB>
                      <a:noFill/>
                    </a:lnB>
                  </a:tcPr>
                </a:tc>
                <a:tc hMerge="1">
                  <a:txBody>
                    <a:bodyPr/>
                    <a:lstStyle/>
                    <a:p>
                      <a:endParaRPr lang="es-MX"/>
                    </a:p>
                  </a:txBody>
                  <a:tcPr/>
                </a:tc>
                <a:tc>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endParaRPr lang="es-MX" dirty="0"/>
                    </a:p>
                  </a:txBody>
                  <a:tcPr marL="0" marR="0" marT="0" marB="0" anchor="b">
                    <a:lnL>
                      <a:noFill/>
                    </a:lnL>
                    <a:lnR>
                      <a:noFill/>
                    </a:lnR>
                    <a:lnT>
                      <a:noFill/>
                    </a:lnT>
                    <a:lnB>
                      <a:noFill/>
                    </a:lnB>
                  </a:tcPr>
                </a:tc>
                <a:tc hMerge="1">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26"/>
                  </a:ext>
                </a:extLst>
              </a:tr>
              <a:tr h="243875">
                <a:tc>
                  <a:txBody>
                    <a:bodyPr/>
                    <a:lstStyle/>
                    <a:p>
                      <a:pPr algn="l" fontAlgn="b"/>
                      <a:endParaRPr lang="es-MX" sz="8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r>
                        <a:rPr lang="es-MX" sz="700" b="0" i="0" u="none" strike="noStrike" dirty="0" smtClean="0">
                          <a:solidFill>
                            <a:srgbClr val="000000"/>
                          </a:solidFill>
                          <a:effectLst/>
                          <a:latin typeface="Calibri"/>
                        </a:rPr>
                        <a:t>________________________________________________</a:t>
                      </a:r>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s-MX"/>
                    </a:p>
                  </a:txBody>
                  <a:tcPr/>
                </a:tc>
                <a:tc>
                  <a:txBody>
                    <a:bodyPr/>
                    <a:lstStyle/>
                    <a:p>
                      <a:pPr algn="ctr" fontAlgn="ctr"/>
                      <a:endParaRPr lang="es-MX" sz="7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gridSpan="8">
                  <a:txBody>
                    <a:bodyPr/>
                    <a:lstStyle/>
                    <a:p>
                      <a:pPr algn="l" fontAlgn="b"/>
                      <a:r>
                        <a:rPr lang="es-MX" sz="700" b="0" i="0" u="none" strike="noStrike" dirty="0" smtClean="0">
                          <a:solidFill>
                            <a:srgbClr val="000000"/>
                          </a:solidFill>
                          <a:effectLst/>
                          <a:latin typeface="Calibri"/>
                        </a:rPr>
                        <a:t>________________________________________________</a:t>
                      </a:r>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s-MX"/>
                    </a:p>
                  </a:txBody>
                  <a:tcPr/>
                </a:tc>
                <a:tc hMerge="1">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27"/>
                  </a:ext>
                </a:extLst>
              </a:tr>
              <a:tr h="243875">
                <a:tc gridSpan="3">
                  <a:txBody>
                    <a:bodyPr/>
                    <a:lstStyle/>
                    <a:p>
                      <a:pPr marL="0" marR="0" indent="0" algn="l" defTabSz="609585" rtl="0" eaLnBrk="1" fontAlgn="b" latinLnBrk="0" hangingPunct="1">
                        <a:lnSpc>
                          <a:spcPct val="100000"/>
                        </a:lnSpc>
                        <a:spcBef>
                          <a:spcPts val="0"/>
                        </a:spcBef>
                        <a:spcAft>
                          <a:spcPts val="0"/>
                        </a:spcAft>
                        <a:buClrTx/>
                        <a:buSzTx/>
                        <a:buFontTx/>
                        <a:buNone/>
                        <a:tabLst/>
                        <a:defRPr/>
                      </a:pPr>
                      <a:r>
                        <a:rPr lang="es-MX" sz="700" b="0" i="0" u="none" strike="noStrike" dirty="0" smtClean="0">
                          <a:solidFill>
                            <a:srgbClr val="000000"/>
                          </a:solidFill>
                          <a:effectLst/>
                          <a:latin typeface="Calibri"/>
                        </a:rPr>
                        <a:t>                      RESPONSABLE </a:t>
                      </a:r>
                      <a:r>
                        <a:rPr lang="es-MX" sz="700" b="0" i="0" u="none" strike="noStrike" dirty="0">
                          <a:solidFill>
                            <a:srgbClr val="000000"/>
                          </a:solidFill>
                          <a:effectLst/>
                          <a:latin typeface="Calibri"/>
                        </a:rPr>
                        <a:t>DEL ÁREA </a:t>
                      </a:r>
                      <a:r>
                        <a:rPr lang="es-MX" sz="700" b="0" i="0" u="none" strike="noStrike" dirty="0" smtClean="0">
                          <a:solidFill>
                            <a:srgbClr val="000000"/>
                          </a:solidFill>
                          <a:effectLst/>
                          <a:latin typeface="+mn-lt"/>
                        </a:rPr>
                        <a:t>PRODUCTORADE LA INFORMACIÓN</a:t>
                      </a:r>
                    </a:p>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rowSpan="2" gridSpan="8">
                  <a:txBody>
                    <a:bodyPr/>
                    <a:lstStyle/>
                    <a:p>
                      <a:pPr algn="ctr" fontAlgn="b"/>
                      <a:r>
                        <a:rPr lang="es-MX" sz="700" b="0" i="0" u="none" strike="noStrike" dirty="0">
                          <a:solidFill>
                            <a:srgbClr val="000000"/>
                          </a:solidFill>
                          <a:effectLst/>
                          <a:latin typeface="Calibri"/>
                        </a:rPr>
                        <a:t>TITULAR DE LA COORDINACIÓN </a:t>
                      </a:r>
                      <a:r>
                        <a:rPr lang="es-MX" sz="700" b="0" i="0" u="none" strike="noStrike" dirty="0" smtClean="0">
                          <a:solidFill>
                            <a:srgbClr val="000000"/>
                          </a:solidFill>
                          <a:effectLst/>
                          <a:latin typeface="Calibri"/>
                        </a:rPr>
                        <a:t>DE </a:t>
                      </a:r>
                      <a:r>
                        <a:rPr lang="es-MX" sz="700" b="0" i="0" u="none" strike="noStrike" dirty="0">
                          <a:solidFill>
                            <a:srgbClr val="000000"/>
                          </a:solidFill>
                          <a:effectLst/>
                          <a:latin typeface="Calibri"/>
                        </a:rPr>
                        <a:t>ARCHIVOS</a:t>
                      </a:r>
                    </a:p>
                  </a:txBody>
                  <a:tcPr marL="0" marR="0" marT="0" marB="0">
                    <a:lnL>
                      <a:noFill/>
                    </a:lnL>
                    <a:lnR>
                      <a:noFill/>
                    </a:lnR>
                    <a:lnT>
                      <a:noFill/>
                    </a:lnT>
                    <a:lnB>
                      <a:noFill/>
                    </a:lnB>
                  </a:tcPr>
                </a:tc>
                <a:tc rowSpan="2" hMerge="1">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endParaRPr lang="es-MX"/>
                    </a:p>
                  </a:txBody>
                  <a:tcPr/>
                </a:tc>
                <a:tc rowSpan="2" hMerge="1">
                  <a:txBody>
                    <a:bodyPr/>
                    <a:lstStyle/>
                    <a:p>
                      <a:pPr algn="ctr" fontAlgn="b"/>
                      <a:endParaRPr lang="es-MX" sz="700" b="0" i="0" u="none" strike="noStrike" dirty="0">
                        <a:solidFill>
                          <a:srgbClr val="000000"/>
                        </a:solidFill>
                        <a:effectLst/>
                        <a:latin typeface="Calibri"/>
                      </a:endParaRPr>
                    </a:p>
                  </a:txBody>
                  <a:tcPr marL="0" marR="0" marT="0" marB="0" anchor="ctr">
                    <a:lnL>
                      <a:noFill/>
                    </a:lnL>
                    <a:lnR>
                      <a:noFill/>
                    </a:lnR>
                    <a:lnT>
                      <a:noFill/>
                    </a:lnT>
                    <a:lnB>
                      <a:noFill/>
                    </a:lnB>
                  </a:tcPr>
                </a:tc>
                <a:tc rowSpan="2" hMerge="1">
                  <a:txBody>
                    <a:bodyPr/>
                    <a:lstStyle/>
                    <a:p>
                      <a:endParaRPr lang="es-MX"/>
                    </a:p>
                  </a:txBody>
                  <a:tcPr/>
                </a:tc>
                <a:tc rowSpan="2" hMerge="1">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rowSpan="2" hMerge="1">
                  <a:txBody>
                    <a:bodyPr/>
                    <a:lstStyle/>
                    <a:p>
                      <a:endParaRPr lang="es-MX"/>
                    </a:p>
                  </a:txBody>
                  <a:tcPr/>
                </a:tc>
                <a:tc rowSpan="2" hMerge="1">
                  <a:txBody>
                    <a:bodyPr/>
                    <a:lstStyle/>
                    <a:p>
                      <a:endParaRPr lang="es-MX"/>
                    </a:p>
                  </a:txBody>
                  <a:tcPr/>
                </a:tc>
                <a:extLst>
                  <a:ext uri="{0D108BD9-81ED-4DB2-BD59-A6C34878D82A}">
                    <a16:rowId xmlns="" xmlns:a16="http://schemas.microsoft.com/office/drawing/2014/main" val="10028"/>
                  </a:ext>
                </a:extLst>
              </a:tr>
              <a:tr h="0">
                <a:tc>
                  <a:txBody>
                    <a:bodyPr/>
                    <a:lstStyle/>
                    <a:p>
                      <a:pPr algn="l" fontAlgn="b"/>
                      <a:endParaRPr lang="es-MX" sz="8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gridSpan="8" vMerge="1">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s-MX"/>
                    </a:p>
                  </a:txBody>
                  <a:tcPr/>
                </a:tc>
                <a:tc hMerge="1" vMerge="1">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s-MX"/>
                    </a:p>
                  </a:txBody>
                  <a:tcPr/>
                </a:tc>
                <a:tc hMerge="1" vMerge="1">
                  <a:txBody>
                    <a:bodyPr/>
                    <a:lstStyle/>
                    <a:p>
                      <a:pPr algn="l" fontAlgn="b"/>
                      <a:endParaRPr lang="es-MX" sz="700" b="0" i="0" u="none" strike="noStrike">
                        <a:solidFill>
                          <a:srgbClr val="000000"/>
                        </a:solidFill>
                        <a:effectLst/>
                        <a:latin typeface="Calibri"/>
                      </a:endParaRPr>
                    </a:p>
                  </a:txBody>
                  <a:tcPr marL="0" marR="0" marT="0" marB="0" anchor="b">
                    <a:lnL>
                      <a:noFill/>
                    </a:lnL>
                    <a:lnR>
                      <a:noFill/>
                    </a:lnR>
                    <a:lnT>
                      <a:noFill/>
                    </a:lnT>
                    <a:lnB>
                      <a:noFill/>
                    </a:lnB>
                  </a:tcPr>
                </a:tc>
                <a:tc hMerge="1" vMerge="1">
                  <a:txBody>
                    <a:bodyPr/>
                    <a:lstStyle/>
                    <a:p>
                      <a:endParaRPr lang="es-MX"/>
                    </a:p>
                  </a:txBody>
                  <a:tcPr/>
                </a:tc>
                <a:tc hMerge="1" vMerge="1">
                  <a:txBody>
                    <a:bodyPr/>
                    <a:lstStyle/>
                    <a:p>
                      <a:pPr algn="l" fontAlgn="b"/>
                      <a:endParaRPr lang="es-MX" sz="700" b="0" i="0" u="none" strike="noStrike" dirty="0">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 xmlns:a16="http://schemas.microsoft.com/office/drawing/2014/main" val="10029"/>
                  </a:ext>
                </a:extLst>
              </a:tr>
            </a:tbl>
          </a:graphicData>
        </a:graphic>
      </p:graphicFrame>
      <p:pic>
        <p:nvPicPr>
          <p:cNvPr id="13" name="12 Imagen" descr="Logos SALUD_Mesa de trabajo 1.png"/>
          <p:cNvPicPr/>
          <p:nvPr/>
        </p:nvPicPr>
        <p:blipFill rotWithShape="1">
          <a:blip r:embed="rId3" cstate="print">
            <a:extLst>
              <a:ext uri="{28A0092B-C50C-407E-A947-70E740481C1C}">
                <a14:useLocalDpi xmlns:a14="http://schemas.microsoft.com/office/drawing/2010/main" val="0"/>
              </a:ext>
            </a:extLst>
          </a:blip>
          <a:srcRect l="10389" t="13960" r="7895" b="17513"/>
          <a:stretch/>
        </p:blipFill>
        <p:spPr bwMode="auto">
          <a:xfrm>
            <a:off x="1166984" y="795791"/>
            <a:ext cx="2057400" cy="962025"/>
          </a:xfrm>
          <a:prstGeom prst="rect">
            <a:avLst/>
          </a:prstGeom>
          <a:noFill/>
          <a:ln>
            <a:noFill/>
          </a:ln>
        </p:spPr>
      </p:pic>
    </p:spTree>
    <p:extLst>
      <p:ext uri="{BB962C8B-B14F-4D97-AF65-F5344CB8AC3E}">
        <p14:creationId xmlns:p14="http://schemas.microsoft.com/office/powerpoint/2010/main" val="3594761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46" y="1134737"/>
            <a:ext cx="7488027" cy="397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457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1365337"/>
            <a:ext cx="9144001" cy="1143000"/>
          </a:xfrm>
        </p:spPr>
        <p:txBody>
          <a:bodyPr/>
          <a:lstStyle/>
          <a:p>
            <a:r>
              <a:rPr lang="es-MX" dirty="0" smtClean="0"/>
              <a:t>Gracias por su atención</a:t>
            </a:r>
            <a:endParaRPr lang="es-MX" dirty="0"/>
          </a:p>
        </p:txBody>
      </p:sp>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7577"/>
          <a:stretch/>
        </p:blipFill>
        <p:spPr>
          <a:xfrm>
            <a:off x="-1" y="0"/>
            <a:ext cx="2669722" cy="1545771"/>
          </a:xfrm>
          <a:prstGeom prst="rect">
            <a:avLst/>
          </a:prstGeom>
        </p:spPr>
      </p:pic>
      <p:sp>
        <p:nvSpPr>
          <p:cNvPr id="4" name="2 Marcador de contenido"/>
          <p:cNvSpPr txBox="1">
            <a:spLocks/>
          </p:cNvSpPr>
          <p:nvPr/>
        </p:nvSpPr>
        <p:spPr>
          <a:xfrm>
            <a:off x="276894" y="2624116"/>
            <a:ext cx="8590209"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1" i="0" u="none" strike="noStrike" kern="1200" cap="none" spc="0" normalizeH="0" baseline="0" noProof="0" dirty="0" smtClean="0">
                <a:ln>
                  <a:noFill/>
                </a:ln>
                <a:solidFill>
                  <a:sysClr val="windowText" lastClr="000000"/>
                </a:solidFill>
                <a:effectLst/>
                <a:uLnTx/>
                <a:uFillTx/>
                <a:latin typeface="Calibri"/>
                <a:ea typeface="+mn-ea"/>
                <a:cs typeface="+mn-cs"/>
              </a:rPr>
              <a:t>C.P.   Ma. Guadalupe </a:t>
            </a:r>
            <a:r>
              <a:rPr kumimoji="0" lang="es-MX" sz="2800" b="1" i="0" u="none" strike="noStrike" kern="1200" cap="none" spc="0" normalizeH="0" baseline="0" noProof="0" dirty="0">
                <a:ln>
                  <a:noFill/>
                </a:ln>
                <a:solidFill>
                  <a:sysClr val="windowText" lastClr="000000"/>
                </a:solidFill>
                <a:effectLst/>
                <a:uLnTx/>
                <a:uFillTx/>
                <a:latin typeface="Calibri"/>
                <a:ea typeface="+mn-ea"/>
                <a:cs typeface="+mn-cs"/>
              </a:rPr>
              <a:t>De Ávila Cabrera </a:t>
            </a:r>
            <a:endParaRPr kumimoji="0" lang="es-MX" sz="28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MX" b="1" dirty="0" smtClean="0">
                <a:solidFill>
                  <a:sysClr val="windowText" lastClr="000000"/>
                </a:solidFill>
                <a:latin typeface="Calibri"/>
              </a:rPr>
              <a:t>Titular Coordinación de Archivo</a:t>
            </a:r>
            <a:r>
              <a:rPr kumimoji="0" lang="es-MX" sz="2800" b="1" i="0" u="none" strike="noStrike" kern="1200" cap="none" spc="0" normalizeH="0" baseline="0" noProof="0" dirty="0" smtClean="0">
                <a:ln>
                  <a:noFill/>
                </a:ln>
                <a:solidFill>
                  <a:sysClr val="windowText" lastClr="000000"/>
                </a:solidFill>
                <a:effectLst/>
                <a:uLnTx/>
                <a:uFillTx/>
                <a:latin typeface="Calibri"/>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1" i="0" u="none" strike="noStrike" kern="1200" cap="none" spc="0" normalizeH="0" baseline="0" noProof="0" dirty="0" smtClean="0">
                <a:ln>
                  <a:noFill/>
                </a:ln>
                <a:solidFill>
                  <a:sysClr val="windowText" lastClr="000000"/>
                </a:solidFill>
                <a:effectLst/>
                <a:uLnTx/>
                <a:uFillTx/>
                <a:latin typeface="Calibri"/>
                <a:ea typeface="+mn-ea"/>
                <a:cs typeface="+mn-cs"/>
              </a:rPr>
              <a:t>Lic. Ana Paula </a:t>
            </a:r>
            <a:r>
              <a:rPr kumimoji="0" lang="es-MX" sz="2800" b="1" i="0" u="none" strike="noStrike" kern="1200" cap="none" spc="0" normalizeH="0" baseline="0" noProof="0" dirty="0" err="1" smtClean="0">
                <a:ln>
                  <a:noFill/>
                </a:ln>
                <a:solidFill>
                  <a:sysClr val="windowText" lastClr="000000"/>
                </a:solidFill>
                <a:effectLst/>
                <a:uLnTx/>
                <a:uFillTx/>
                <a:latin typeface="Calibri"/>
                <a:ea typeface="+mn-ea"/>
                <a:cs typeface="+mn-cs"/>
              </a:rPr>
              <a:t>Mendez</a:t>
            </a:r>
            <a:r>
              <a:rPr kumimoji="0" lang="es-MX" sz="28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s-MX" sz="2800" b="1" i="0" u="none" strike="noStrike" kern="1200" cap="none" spc="0" normalizeH="0" baseline="0" noProof="0" dirty="0" err="1" smtClean="0">
                <a:ln>
                  <a:noFill/>
                </a:ln>
                <a:solidFill>
                  <a:sysClr val="windowText" lastClr="000000"/>
                </a:solidFill>
                <a:effectLst/>
                <a:uLnTx/>
                <a:uFillTx/>
                <a:latin typeface="Calibri"/>
                <a:ea typeface="+mn-ea"/>
                <a:cs typeface="+mn-cs"/>
              </a:rPr>
              <a:t>Gonzalez</a:t>
            </a:r>
            <a:endParaRPr kumimoji="0" lang="es-MX" sz="28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ES" altLang="es-MX" sz="2800" b="1" i="0" u="none" strike="noStrike" kern="1200" cap="none" spc="0" normalizeH="0" baseline="0" noProof="0" dirty="0" smtClean="0">
                <a:ln>
                  <a:noFill/>
                </a:ln>
                <a:solidFill>
                  <a:sysClr val="windowText" lastClr="000000"/>
                </a:solidFill>
                <a:effectLst/>
                <a:uLnTx/>
                <a:uFillTx/>
                <a:latin typeface="Calibri"/>
                <a:ea typeface="+mn-ea"/>
                <a:cs typeface="+mn-cs"/>
              </a:rPr>
              <a:t>Correo electrónico: </a:t>
            </a:r>
            <a:r>
              <a:rPr kumimoji="0" lang="es-ES" altLang="es-MX" sz="2800" b="1" i="0" u="none" strike="noStrike" kern="1200" cap="none" spc="0" normalizeH="0" baseline="0" noProof="0" dirty="0" err="1" smtClean="0">
                <a:ln>
                  <a:noFill/>
                </a:ln>
                <a:solidFill>
                  <a:sysClr val="windowText" lastClr="000000"/>
                </a:solidFill>
                <a:effectLst/>
                <a:uLnTx/>
                <a:uFillTx/>
                <a:latin typeface="Calibri"/>
                <a:ea typeface="+mn-ea"/>
                <a:cs typeface="+mn-cs"/>
              </a:rPr>
              <a:t>archivo.transparencia@slpsalud</a:t>
            </a:r>
            <a:r>
              <a:rPr kumimoji="0" lang="es-ES" altLang="es-MX" sz="2800" b="1" i="0" u="none" strike="noStrike" kern="1200" cap="none" spc="0" normalizeH="0" baseline="0" noProof="0" dirty="0" smtClean="0">
                <a:ln>
                  <a:noFill/>
                </a:ln>
                <a:solidFill>
                  <a:sysClr val="windowText" lastClr="000000"/>
                </a:solidFill>
                <a:effectLst/>
                <a:uLnTx/>
                <a:uFillTx/>
                <a:latin typeface="Calibri"/>
                <a:ea typeface="+mn-ea"/>
                <a:cs typeface="+mn-cs"/>
              </a:rPr>
              <a:t>.gob.mx</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s-ES" altLang="es-MX" sz="28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ES" altLang="es-MX" sz="2800" b="1" i="0" u="none" strike="noStrike" kern="1200" cap="none" spc="0" normalizeH="0" baseline="0" noProof="0" dirty="0" smtClean="0">
                <a:ln>
                  <a:noFill/>
                </a:ln>
                <a:solidFill>
                  <a:sysClr val="windowText" lastClr="000000"/>
                </a:solidFill>
                <a:effectLst/>
                <a:uLnTx/>
                <a:uFillTx/>
                <a:latin typeface="Calibri"/>
                <a:ea typeface="+mn-ea"/>
                <a:cs typeface="+mn-cs"/>
              </a:rPr>
              <a:t>Edificio</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s-ES" altLang="es-MX" sz="28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ES" altLang="es-MX" sz="2800" b="1" i="0" u="none" strike="noStrike" kern="1200" cap="none" spc="0" normalizeH="0" baseline="0" noProof="0" dirty="0" smtClean="0">
                <a:ln>
                  <a:noFill/>
                </a:ln>
                <a:solidFill>
                  <a:sysClr val="windowText" lastClr="000000"/>
                </a:solidFill>
                <a:effectLst/>
                <a:uLnTx/>
                <a:uFillTx/>
                <a:latin typeface="Calibri"/>
                <a:ea typeface="+mn-ea"/>
                <a:cs typeface="+mn-cs"/>
              </a:rPr>
              <a:t>Segundo Piso</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s-ES" altLang="es-MX" sz="28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ES" altLang="es-MX" sz="2800" b="1" i="0" u="none" strike="noStrike" kern="1200" cap="none" spc="0" normalizeH="0" baseline="0" noProof="0" dirty="0" smtClean="0">
                <a:ln>
                  <a:noFill/>
                </a:ln>
                <a:solidFill>
                  <a:sysClr val="windowText" lastClr="000000"/>
                </a:solidFill>
                <a:effectLst/>
                <a:uLnTx/>
                <a:uFillTx/>
                <a:latin typeface="Calibri"/>
                <a:ea typeface="+mn-ea"/>
                <a:cs typeface="+mn-cs"/>
              </a:rPr>
              <a:t>8341100 ext. 21352</a:t>
            </a:r>
          </a:p>
          <a:p>
            <a:pPr marL="228600" marR="0" lvl="0" indent="-228600" algn="ctr"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s-ES" altLang="es-MX" sz="2800" b="1" i="1" u="sng"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1" i="0" u="none" strike="noStrike" kern="1200" cap="none" spc="0" normalizeH="0" baseline="0" noProof="0" dirty="0" smtClean="0">
                <a:ln>
                  <a:noFill/>
                </a:ln>
                <a:solidFill>
                  <a:sysClr val="windowText" lastClr="000000"/>
                </a:solidFill>
                <a:effectLst/>
                <a:uLnTx/>
                <a:uFillTx/>
                <a:latin typeface="Calibri"/>
                <a:ea typeface="+mn-ea"/>
                <a:cs typeface="+mn-cs"/>
              </a:rPr>
              <a:t> </a:t>
            </a:r>
            <a:endParaRPr kumimoji="0" lang="es-MX"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091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46747" y="2364869"/>
            <a:ext cx="140676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smtClean="0">
                <a:ln>
                  <a:noFill/>
                </a:ln>
                <a:solidFill>
                  <a:prstClr val="black"/>
                </a:solidFill>
                <a:effectLst/>
                <a:uLnTx/>
                <a:uFillTx/>
              </a:rPr>
              <a:t>Constitución Política de los Estados Unidos Mexicanos Art. 6</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19" y="3405157"/>
            <a:ext cx="2088292" cy="1786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2 Marcador de contenido"/>
          <p:cNvSpPr txBox="1">
            <a:spLocks/>
          </p:cNvSpPr>
          <p:nvPr/>
        </p:nvSpPr>
        <p:spPr>
          <a:xfrm>
            <a:off x="2108126" y="1345619"/>
            <a:ext cx="7035874" cy="4612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0" i="0" u="none" strike="noStrike" kern="1200" cap="none" spc="0" normalizeH="0" baseline="0" noProof="0" smtClean="0">
                <a:ln>
                  <a:noFill/>
                </a:ln>
                <a:solidFill>
                  <a:sysClr val="windowText" lastClr="000000"/>
                </a:solidFill>
                <a:effectLst/>
                <a:uLnTx/>
                <a:uFillTx/>
                <a:latin typeface="Calibri"/>
                <a:ea typeface="+mn-ea"/>
                <a:cs typeface="+mn-cs"/>
              </a:rPr>
              <a:t>Ley General de Archivos  ( 15 /06/ 2019)</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0" i="0" u="none" strike="noStrike" kern="1200" cap="none" spc="0" normalizeH="0" baseline="0" noProof="0" smtClean="0">
                <a:ln>
                  <a:noFill/>
                </a:ln>
                <a:solidFill>
                  <a:sysClr val="windowText" lastClr="000000"/>
                </a:solidFill>
                <a:effectLst/>
                <a:uLnTx/>
                <a:uFillTx/>
                <a:latin typeface="Calibri"/>
                <a:ea typeface="+mn-ea"/>
                <a:cs typeface="+mn-cs"/>
              </a:rPr>
              <a:t>Ley de Archivos del Estado de San Luis Potosí ( 20 /10/2012)</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0" i="0" u="none" strike="noStrike" kern="1200" cap="none" spc="0" normalizeH="0" baseline="0" noProof="0" smtClean="0">
                <a:ln>
                  <a:noFill/>
                </a:ln>
                <a:solidFill>
                  <a:sysClr val="windowText" lastClr="000000"/>
                </a:solidFill>
                <a:effectLst/>
                <a:uLnTx/>
                <a:uFillTx/>
                <a:latin typeface="Calibri"/>
                <a:ea typeface="+mn-ea"/>
                <a:cs typeface="+mn-cs"/>
              </a:rPr>
              <a:t>Lineamientos Generales para la Gestión de Archivos del Estado. (14/02/2013 funciones de la Coordinación de Archivos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0" i="0" u="none" strike="noStrike" kern="1200" cap="none" spc="0" normalizeH="0" baseline="0" noProof="0" smtClean="0">
                <a:ln>
                  <a:noFill/>
                </a:ln>
                <a:solidFill>
                  <a:sysClr val="windowText" lastClr="000000"/>
                </a:solidFill>
                <a:effectLst/>
                <a:uLnTx/>
                <a:uFillTx/>
                <a:latin typeface="Calibri"/>
                <a:ea typeface="+mn-ea"/>
                <a:cs typeface="+mn-cs"/>
              </a:rPr>
              <a:t>Reglamento del Comité Técnico de Archivos del Estado (22/11/2014 Órgano consultivo del SEDA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0" i="0" u="none" strike="noStrike" kern="1200" cap="none" spc="0" normalizeH="0" baseline="0" noProof="0" smtClean="0">
                <a:ln>
                  <a:noFill/>
                </a:ln>
                <a:solidFill>
                  <a:sysClr val="windowText" lastClr="000000"/>
                </a:solidFill>
                <a:effectLst/>
                <a:uLnTx/>
                <a:uFillTx/>
                <a:latin typeface="Calibri"/>
                <a:ea typeface="+mn-ea"/>
                <a:cs typeface="+mn-cs"/>
              </a:rPr>
              <a:t>Guía General para Expurgo Documental y el Descarte Bibliográfico en los Archivos de Trámite y Concentración.(01/03/2016)</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0" i="0" u="none" strike="noStrike" kern="1200" cap="none" spc="0" normalizeH="0" baseline="0" noProof="0" smtClean="0">
                <a:ln>
                  <a:noFill/>
                </a:ln>
                <a:solidFill>
                  <a:sysClr val="windowText" lastClr="000000"/>
                </a:solidFill>
                <a:effectLst/>
                <a:uLnTx/>
                <a:uFillTx/>
                <a:latin typeface="Calibri"/>
                <a:ea typeface="+mn-ea"/>
                <a:cs typeface="+mn-cs"/>
              </a:rPr>
              <a:t>Guía para la salvaguarda de documentos en circunstancias de riesgo (versión borrador por el AGN)</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0" i="0" u="none" strike="noStrike" kern="1200" cap="none" spc="0" normalizeH="0" baseline="0" noProof="0" smtClean="0">
                <a:ln>
                  <a:noFill/>
                </a:ln>
                <a:solidFill>
                  <a:sysClr val="windowText" lastClr="000000"/>
                </a:solidFill>
                <a:effectLst/>
                <a:uLnTx/>
                <a:uFillTx/>
                <a:latin typeface="Calibri"/>
                <a:ea typeface="+mn-ea"/>
                <a:cs typeface="+mn-cs"/>
              </a:rPr>
              <a:t>Manual de Organización Archivística de las Dependencias y Entidades de la Administración Pública del Estado y Municipios DOF 31/01/09</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600" b="0" i="0" u="none" strike="noStrike" kern="1200" cap="none" spc="0" normalizeH="0" baseline="0" noProof="0" smtClean="0">
                <a:ln>
                  <a:noFill/>
                </a:ln>
                <a:solidFill>
                  <a:sysClr val="windowText" lastClr="000000"/>
                </a:solidFill>
                <a:effectLst/>
                <a:uLnTx/>
                <a:uFillTx/>
                <a:latin typeface="Calibri"/>
                <a:ea typeface="+mn-ea"/>
                <a:cs typeface="+mn-cs"/>
              </a:rPr>
              <a:t>Lineamientos para la Organización y Conservación de archivos 4/05/16</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2 Abrir llave"/>
          <p:cNvSpPr/>
          <p:nvPr/>
        </p:nvSpPr>
        <p:spPr>
          <a:xfrm>
            <a:off x="1647189" y="1345619"/>
            <a:ext cx="333632" cy="4139513"/>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57229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4" cstate="print">
            <a:extLst>
              <a:ext uri="{28A0092B-C50C-407E-A947-70E740481C1C}">
                <a14:useLocalDpi xmlns:a14="http://schemas.microsoft.com/office/drawing/2010/main" val="0"/>
              </a:ext>
            </a:extLst>
          </a:blip>
          <a:srcRect b="27577"/>
          <a:stretch/>
        </p:blipFill>
        <p:spPr>
          <a:xfrm>
            <a:off x="-1" y="0"/>
            <a:ext cx="2669722" cy="1545771"/>
          </a:xfrm>
          <a:prstGeom prst="rect">
            <a:avLst/>
          </a:prstGeom>
        </p:spPr>
      </p:pic>
      <p:sp>
        <p:nvSpPr>
          <p:cNvPr id="5" name="5 CuadroTexto"/>
          <p:cNvSpPr txBox="1"/>
          <p:nvPr/>
        </p:nvSpPr>
        <p:spPr>
          <a:xfrm>
            <a:off x="2550087" y="1993140"/>
            <a:ext cx="6109398" cy="163121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000" b="1" i="1" u="sng" strike="noStrike" kern="0" cap="none" spc="0" normalizeH="0" baseline="0" noProof="0" dirty="0" smtClean="0">
                <a:ln>
                  <a:noFill/>
                </a:ln>
                <a:solidFill>
                  <a:prstClr val="black"/>
                </a:solidFill>
                <a:effectLst/>
                <a:uLnTx/>
                <a:uFillTx/>
              </a:rPr>
              <a:t>Archivo:</a:t>
            </a:r>
            <a:r>
              <a:rPr kumimoji="0" lang="es-MX" sz="2000" b="0" i="0" u="none" strike="noStrike" kern="0" cap="none" spc="0" normalizeH="0" baseline="0" noProof="0" dirty="0" smtClean="0">
                <a:ln>
                  <a:noFill/>
                </a:ln>
                <a:solidFill>
                  <a:prstClr val="black"/>
                </a:solidFill>
                <a:effectLst/>
                <a:uLnTx/>
                <a:uFillTx/>
              </a:rPr>
              <a:t> Es el conjunto organizado de documentos producidos o recibidos por los sujetos obligados en el ejercicio de sus atribuciones y funciones, con independencia del soporte, espacio o lugar que se resguarden.</a:t>
            </a: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80" y="1682470"/>
            <a:ext cx="1537659"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2 Rectángulo"/>
          <p:cNvSpPr/>
          <p:nvPr/>
        </p:nvSpPr>
        <p:spPr>
          <a:xfrm>
            <a:off x="2932981" y="3751862"/>
            <a:ext cx="4572000" cy="1754326"/>
          </a:xfrm>
          <a:prstGeom prst="rect">
            <a:avLst/>
          </a:prstGeom>
        </p:spPr>
        <p:txBody>
          <a:bodyP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 </a:t>
            </a:r>
            <a:r>
              <a:rPr kumimoji="0" lang="es-MX" sz="1800" b="1" i="1" u="none" strike="noStrike" kern="0" cap="none" spc="0" normalizeH="0" baseline="0" noProof="0" dirty="0" smtClean="0">
                <a:ln>
                  <a:noFill/>
                </a:ln>
                <a:solidFill>
                  <a:prstClr val="black"/>
                </a:solidFill>
                <a:effectLst/>
                <a:uLnTx/>
                <a:uFillTx/>
              </a:rPr>
              <a:t>TRÁMITE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1" i="1"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1" u="none" strike="noStrike" kern="0" cap="none" spc="0" normalizeH="0" baseline="0" noProof="0" dirty="0" smtClean="0">
                <a:ln>
                  <a:noFill/>
                </a:ln>
                <a:solidFill>
                  <a:prstClr val="black"/>
                </a:solidFill>
                <a:effectLst/>
                <a:uLnTx/>
                <a:uFillTx/>
              </a:rPr>
              <a:t>CONCENTRACIÓN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1" i="1"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1" u="none" strike="noStrike" kern="0" cap="none" spc="0" normalizeH="0" baseline="0" noProof="0" dirty="0" smtClean="0">
                <a:ln>
                  <a:noFill/>
                </a:ln>
                <a:solidFill>
                  <a:prstClr val="black"/>
                </a:solidFill>
                <a:effectLst/>
                <a:uLnTx/>
                <a:uFillTx/>
              </a:rPr>
              <a:t>HISTÓRICO </a:t>
            </a:r>
          </a:p>
        </p:txBody>
      </p:sp>
    </p:spTree>
    <p:extLst>
      <p:ext uri="{BB962C8B-B14F-4D97-AF65-F5344CB8AC3E}">
        <p14:creationId xmlns:p14="http://schemas.microsoft.com/office/powerpoint/2010/main" val="1139778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Diagrama"/>
          <p:cNvGraphicFramePr/>
          <p:nvPr>
            <p:extLst>
              <p:ext uri="{D42A27DB-BD31-4B8C-83A1-F6EECF244321}">
                <p14:modId xmlns:p14="http://schemas.microsoft.com/office/powerpoint/2010/main" val="3392760828"/>
              </p:ext>
            </p:extLst>
          </p:nvPr>
        </p:nvGraphicFramePr>
        <p:xfrm>
          <a:off x="108600" y="1182225"/>
          <a:ext cx="8526161" cy="4706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4 CuadroTexto"/>
          <p:cNvSpPr txBox="1"/>
          <p:nvPr/>
        </p:nvSpPr>
        <p:spPr>
          <a:xfrm>
            <a:off x="1220707" y="3207773"/>
            <a:ext cx="1816443" cy="12157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sng" strike="noStrike" kern="0" cap="none" spc="0" normalizeH="0" baseline="0" noProof="0" dirty="0" smtClean="0">
                <a:ln>
                  <a:noFill/>
                </a:ln>
                <a:solidFill>
                  <a:prstClr val="black"/>
                </a:solidFill>
                <a:effectLst/>
                <a:uLnTx/>
                <a:uFillTx/>
              </a:rPr>
              <a:t> </a:t>
            </a:r>
            <a:r>
              <a:rPr kumimoji="0" lang="es-MX" sz="1100" b="1" i="0" u="sng" strike="noStrike" kern="0" cap="none" spc="0" normalizeH="0" baseline="0" noProof="0" dirty="0" smtClean="0">
                <a:ln>
                  <a:noFill/>
                </a:ln>
                <a:solidFill>
                  <a:prstClr val="black"/>
                </a:solidFill>
                <a:effectLst/>
                <a:uLnTx/>
                <a:uFillTx/>
              </a:rPr>
              <a:t>ARCHIVOS DE CONCENTRACIÓN.  </a:t>
            </a:r>
            <a:endParaRPr kumimoji="0" lang="es-MX" sz="1800" b="0" i="0" u="sng"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smtClean="0">
                <a:ln>
                  <a:noFill/>
                </a:ln>
                <a:solidFill>
                  <a:prstClr val="black"/>
                </a:solidFill>
                <a:effectLst/>
                <a:uLnTx/>
                <a:uFillTx/>
              </a:rPr>
              <a:t>Integrado por documentos transferidos desde las áreas o unidades, cuyo uso y consulta es esporádica. </a:t>
            </a:r>
          </a:p>
        </p:txBody>
      </p:sp>
      <p:sp>
        <p:nvSpPr>
          <p:cNvPr id="9" name="5 CuadroTexto"/>
          <p:cNvSpPr txBox="1"/>
          <p:nvPr/>
        </p:nvSpPr>
        <p:spPr>
          <a:xfrm>
            <a:off x="5720888" y="3456185"/>
            <a:ext cx="1989438" cy="16332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sng" strike="noStrike" kern="0" cap="none" spc="0" normalizeH="0" baseline="0" noProof="0" dirty="0" smtClean="0">
                <a:ln>
                  <a:noFill/>
                </a:ln>
                <a:solidFill>
                  <a:prstClr val="black"/>
                </a:solidFill>
                <a:effectLst/>
                <a:uLnTx/>
                <a:uFillTx/>
              </a:rPr>
              <a:t>ARCHIVOS DE TRÁMITE</a:t>
            </a:r>
            <a:r>
              <a:rPr kumimoji="0" lang="es-MX" sz="1100" b="1" i="0" u="sng" strike="noStrike" kern="0" cap="none" spc="0" normalizeH="0" baseline="0" noProof="0" dirty="0" smtClean="0">
                <a:ln>
                  <a:noFill/>
                </a:ln>
                <a:solidFill>
                  <a:prstClr val="black"/>
                </a:solidFill>
                <a:effectLst/>
                <a:uLnTx/>
                <a:uFillTx/>
              </a:rPr>
              <a:t>. </a:t>
            </a:r>
            <a:endParaRPr kumimoji="0" lang="es-MX" sz="1100" b="0" i="0" u="sng"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es-MX" sz="1100" b="0" i="0" u="none" strike="noStrike" kern="0" cap="none" spc="0" normalizeH="0" baseline="0" noProof="0" dirty="0" smtClean="0">
                <a:ln>
                  <a:noFill/>
                </a:ln>
                <a:solidFill>
                  <a:prstClr val="black"/>
                </a:solidFill>
                <a:effectLst/>
                <a:uLnTx/>
                <a:uFillTx/>
              </a:rPr>
              <a:t>Integrado por documentos de uso cotidiano y necesario para el ejercicio de las atribuciones  y funciones de los sujetos obligados</a:t>
            </a:r>
            <a:r>
              <a:rPr kumimoji="0" lang="es-MX" sz="1800" b="0" i="0" u="none" strike="noStrike" kern="0" cap="none" spc="0" normalizeH="0" baseline="0" noProof="0" dirty="0" smtClean="0">
                <a:ln>
                  <a:noFill/>
                </a:ln>
                <a:solidFill>
                  <a:prstClr val="black"/>
                </a:solidFill>
                <a:effectLst/>
                <a:uLnTx/>
                <a:uFillTx/>
              </a:rPr>
              <a:t>.</a:t>
            </a:r>
          </a:p>
        </p:txBody>
      </p:sp>
      <p:sp>
        <p:nvSpPr>
          <p:cNvPr id="10" name="6 CuadroTexto"/>
          <p:cNvSpPr txBox="1"/>
          <p:nvPr/>
        </p:nvSpPr>
        <p:spPr>
          <a:xfrm>
            <a:off x="4346966" y="1607335"/>
            <a:ext cx="1534685" cy="16004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600" b="1" i="0" u="sng" strike="noStrike" kern="0" cap="none" spc="0" normalizeH="0" baseline="0" noProof="0" dirty="0" smtClean="0">
                <a:ln>
                  <a:noFill/>
                </a:ln>
                <a:solidFill>
                  <a:prstClr val="black"/>
                </a:solidFill>
                <a:effectLst/>
                <a:uLnTx/>
                <a:uFillTx/>
              </a:rPr>
              <a:t>ARCHIVO HISTÓRICO.</a:t>
            </a:r>
            <a:endParaRPr kumimoji="0" lang="es-MX" sz="1600" b="0" i="0" u="sng"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smtClean="0">
                <a:ln>
                  <a:noFill/>
                </a:ln>
                <a:solidFill>
                  <a:prstClr val="black"/>
                </a:solidFill>
                <a:effectLst/>
                <a:uLnTx/>
                <a:uFillTx/>
              </a:rPr>
              <a:t>Integrado por documentos de conservación permanente y de relevancia para l a memoria nacional. </a:t>
            </a:r>
          </a:p>
        </p:txBody>
      </p:sp>
      <p:sp>
        <p:nvSpPr>
          <p:cNvPr id="11" name="9 Rectángulo"/>
          <p:cNvSpPr/>
          <p:nvPr/>
        </p:nvSpPr>
        <p:spPr>
          <a:xfrm>
            <a:off x="3195147" y="1313713"/>
            <a:ext cx="1519627" cy="523220"/>
          </a:xfrm>
          <a:prstGeom prst="rect">
            <a:avLst/>
          </a:prstGeom>
          <a:noFill/>
          <a:ln>
            <a:no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w="18000">
                  <a:solidFill>
                    <a:srgbClr val="ED7D31">
                      <a:satMod val="140000"/>
                    </a:srgbClr>
                  </a:solidFill>
                  <a:prstDash val="solid"/>
                  <a:miter lim="800000"/>
                </a:ln>
                <a:solidFill>
                  <a:prstClr val="black"/>
                </a:solidFill>
                <a:effectLst>
                  <a:outerShdw blurRad="25500" dist="23000" dir="7020000" algn="tl">
                    <a:srgbClr val="000000">
                      <a:alpha val="50000"/>
                    </a:srgbClr>
                  </a:outerShdw>
                </a:effectLst>
                <a:uLnTx/>
                <a:uFillTx/>
              </a:rPr>
              <a:t> </a:t>
            </a:r>
            <a:r>
              <a:rPr kumimoji="0" lang="es-ES" sz="2800" b="1" i="0" u="none" strike="noStrike" kern="0" cap="none" spc="0" normalizeH="0" baseline="0" noProof="0" dirty="0" smtClean="0">
                <a:ln w="18000">
                  <a:solidFill>
                    <a:srgbClr val="ED7D31">
                      <a:satMod val="140000"/>
                    </a:srgbClr>
                  </a:solidFill>
                  <a:prstDash val="solid"/>
                  <a:miter lim="800000"/>
                </a:ln>
                <a:solidFill>
                  <a:srgbClr val="ED7D31"/>
                </a:solidFill>
                <a:effectLst>
                  <a:outerShdw blurRad="25500" dist="23000" dir="7020000" algn="tl">
                    <a:srgbClr val="000000">
                      <a:alpha val="50000"/>
                    </a:srgbClr>
                  </a:outerShdw>
                </a:effectLst>
                <a:uLnTx/>
                <a:uFillTx/>
              </a:rPr>
              <a:t>60 Años</a:t>
            </a:r>
          </a:p>
        </p:txBody>
      </p:sp>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258" y="1315939"/>
            <a:ext cx="1653451" cy="16137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Resultado de imagen para oficina con archiv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3977" y="3849913"/>
            <a:ext cx="1661595" cy="17897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2674" y="1198329"/>
            <a:ext cx="1784989" cy="172323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248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28650" y="5363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ysClr val="window" lastClr="FFFFFF"/>
                </a:solidFill>
                <a:effectLst/>
                <a:uLnTx/>
                <a:uFillTx/>
                <a:latin typeface="Calibri Light"/>
                <a:ea typeface="+mj-ea"/>
                <a:cs typeface="+mj-cs"/>
              </a:rPr>
              <a:t>INSTRUMENTOS DE CONTROL </a:t>
            </a:r>
            <a:br>
              <a:rPr kumimoji="0" lang="es-MX" sz="2800" b="1" i="0" u="none" strike="noStrike" kern="1200" cap="none" spc="0" normalizeH="0" baseline="0" noProof="0" dirty="0" smtClean="0">
                <a:ln>
                  <a:noFill/>
                </a:ln>
                <a:solidFill>
                  <a:sysClr val="window" lastClr="FFFFFF"/>
                </a:solidFill>
                <a:effectLst/>
                <a:uLnTx/>
                <a:uFillTx/>
                <a:latin typeface="Calibri Light"/>
                <a:ea typeface="+mj-ea"/>
                <a:cs typeface="+mj-cs"/>
              </a:rPr>
            </a:br>
            <a:r>
              <a:rPr kumimoji="0" lang="es-MX" sz="2800" b="1" i="0" u="none" strike="noStrike" kern="1200" cap="none" spc="0" normalizeH="0" baseline="0" noProof="0" dirty="0" smtClean="0">
                <a:ln>
                  <a:noFill/>
                </a:ln>
                <a:solidFill>
                  <a:sysClr val="window" lastClr="FFFFFF"/>
                </a:solidFill>
                <a:effectLst/>
                <a:uLnTx/>
                <a:uFillTx/>
                <a:latin typeface="Calibri Light"/>
                <a:ea typeface="+mj-ea"/>
                <a:cs typeface="+mj-cs"/>
              </a:rPr>
              <a:t>Y CONSULTA ARCHIVÍSTICOS</a:t>
            </a:r>
            <a:endParaRPr kumimoji="0" lang="es-MX" sz="2800" b="1" i="0" u="none" strike="noStrike" kern="1200" cap="none" spc="0" normalizeH="0" baseline="0" noProof="0" dirty="0">
              <a:ln>
                <a:noFill/>
              </a:ln>
              <a:solidFill>
                <a:sysClr val="window" lastClr="FFFFFF"/>
              </a:solidFill>
              <a:effectLst/>
              <a:uLnTx/>
              <a:uFillTx/>
              <a:latin typeface="Calibri Light"/>
              <a:ea typeface="+mj-ea"/>
              <a:cs typeface="+mj-cs"/>
            </a:endParaRPr>
          </a:p>
        </p:txBody>
      </p:sp>
      <p:sp>
        <p:nvSpPr>
          <p:cNvPr id="4" name="2 Marcador de contenido"/>
          <p:cNvSpPr txBox="1">
            <a:spLocks/>
          </p:cNvSpPr>
          <p:nvPr/>
        </p:nvSpPr>
        <p:spPr>
          <a:xfrm>
            <a:off x="477296" y="1947857"/>
            <a:ext cx="4200211" cy="1745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MX" sz="1400" b="1" i="0" u="none" strike="noStrike" kern="1200" cap="none" spc="0" normalizeH="0" baseline="0" noProof="0" dirty="0" smtClean="0">
                <a:ln>
                  <a:noFill/>
                </a:ln>
                <a:solidFill>
                  <a:srgbClr val="4472C4"/>
                </a:solidFill>
                <a:effectLst/>
                <a:uLnTx/>
                <a:uFillTx/>
                <a:latin typeface="Calibri"/>
                <a:ea typeface="+mn-ea"/>
                <a:cs typeface="+mn-cs"/>
              </a:rPr>
              <a:t>CUADRO GENERAL DE CLASIFICACIÓN ARCHIVÍSTICA.</a:t>
            </a:r>
            <a:endParaRPr kumimoji="0" lang="es-MX" sz="1400" b="0" i="0" u="none" strike="noStrike" kern="1200" cap="none" spc="0" normalizeH="0" baseline="0" noProof="0" dirty="0" smtClean="0">
              <a:ln>
                <a:noFill/>
              </a:ln>
              <a:solidFill>
                <a:srgbClr val="4472C4"/>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200" b="0" i="0" u="none" strike="noStrike" kern="1200" cap="none" spc="0" normalizeH="0" baseline="0" noProof="0" dirty="0" smtClean="0">
                <a:ln>
                  <a:noFill/>
                </a:ln>
                <a:solidFill>
                  <a:sysClr val="windowText" lastClr="000000"/>
                </a:solidFill>
                <a:effectLst/>
                <a:uLnTx/>
                <a:uFillTx/>
                <a:latin typeface="Calibri"/>
                <a:ea typeface="+mn-ea"/>
                <a:cs typeface="+mn-cs"/>
              </a:rPr>
              <a:t>El Cuadro General de Clasificación Archivística refleja la           estructura de un archivo con base a las atribuciones y    funciones de cada dependencia o entidad.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7 CuadroTexto"/>
          <p:cNvSpPr txBox="1"/>
          <p:nvPr/>
        </p:nvSpPr>
        <p:spPr>
          <a:xfrm>
            <a:off x="582804" y="3888712"/>
            <a:ext cx="3989196" cy="1815882"/>
          </a:xfrm>
          <a:prstGeom prst="rect">
            <a:avLst/>
          </a:prstGeom>
          <a:noFill/>
        </p:spPr>
        <p:txBody>
          <a:bodyPr wrap="square" rtlCol="0">
            <a:spAutoFit/>
          </a:bodyPr>
          <a:lstStyle/>
          <a:p>
            <a:pPr marL="285750" marR="0" lvl="0" indent="-285750" algn="ctr"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400" b="1" i="0" u="none" strike="noStrike" kern="0" cap="none" spc="0" normalizeH="0" baseline="0" noProof="0" dirty="0" smtClean="0">
                <a:ln>
                  <a:noFill/>
                </a:ln>
                <a:solidFill>
                  <a:srgbClr val="4472C4"/>
                </a:solidFill>
                <a:effectLst/>
                <a:uLnTx/>
                <a:uFillTx/>
              </a:rPr>
              <a:t>CATÁLOGO DE DISPOSICIÓN DOCUMENTAL.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400" b="0"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rPr>
              <a:t>El Catálogo de Disposición Documental, es el instrumento que registra, de manera general y sistemática, los valores primarios de la documentación, los plazos de conservación o vigencia documental en los Archivos de Trámite y Concentración, así como la de terminación de su destino final al término de sus vigencias y en su caso, la preclasificación asignada a la información como reservada o confidencial.</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3111" y="1669292"/>
            <a:ext cx="3667649" cy="175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740" y="3607358"/>
            <a:ext cx="3667649" cy="216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781050" y="20603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smtClean="0">
                <a:ln>
                  <a:noFill/>
                </a:ln>
                <a:solidFill>
                  <a:sysClr val="window" lastClr="FFFFFF"/>
                </a:solidFill>
                <a:effectLst/>
                <a:uLnTx/>
                <a:uFillTx/>
                <a:latin typeface="Calibri Light"/>
                <a:ea typeface="+mj-ea"/>
                <a:cs typeface="+mj-cs"/>
              </a:rPr>
              <a:t>INSTRUMENTOS DE CONTROL </a:t>
            </a:r>
            <a:br>
              <a:rPr kumimoji="0" lang="es-MX" sz="2800" b="1" i="0" u="none" strike="noStrike" kern="1200" cap="none" spc="0" normalizeH="0" baseline="0" noProof="0" smtClean="0">
                <a:ln>
                  <a:noFill/>
                </a:ln>
                <a:solidFill>
                  <a:sysClr val="window" lastClr="FFFFFF"/>
                </a:solidFill>
                <a:effectLst/>
                <a:uLnTx/>
                <a:uFillTx/>
                <a:latin typeface="Calibri Light"/>
                <a:ea typeface="+mj-ea"/>
                <a:cs typeface="+mj-cs"/>
              </a:rPr>
            </a:br>
            <a:r>
              <a:rPr kumimoji="0" lang="es-MX" sz="2800" b="1" i="0" u="none" strike="noStrike" kern="1200" cap="none" spc="0" normalizeH="0" baseline="0" noProof="0" smtClean="0">
                <a:ln>
                  <a:noFill/>
                </a:ln>
                <a:solidFill>
                  <a:sysClr val="window" lastClr="FFFFFF"/>
                </a:solidFill>
                <a:effectLst/>
                <a:uLnTx/>
                <a:uFillTx/>
                <a:latin typeface="Calibri Light"/>
                <a:ea typeface="+mj-ea"/>
                <a:cs typeface="+mj-cs"/>
              </a:rPr>
              <a:t>Y CONSULTA ARCHIVÍSTICOS</a:t>
            </a:r>
            <a:endParaRPr kumimoji="0" lang="es-MX" sz="2800" b="1" i="0" u="none" strike="noStrike" kern="1200" cap="none" spc="0" normalizeH="0" baseline="0" noProof="0" dirty="0">
              <a:ln>
                <a:noFill/>
              </a:ln>
              <a:solidFill>
                <a:sysClr val="window" lastClr="FFFFFF"/>
              </a:solidFill>
              <a:effectLst/>
              <a:uLnTx/>
              <a:uFillTx/>
              <a:latin typeface="Calibri Light"/>
              <a:ea typeface="+mj-ea"/>
              <a:cs typeface="+mj-cs"/>
            </a:endParaRPr>
          </a:p>
        </p:txBody>
      </p:sp>
      <p:sp>
        <p:nvSpPr>
          <p:cNvPr id="10" name="1 Título"/>
          <p:cNvSpPr>
            <a:spLocks noGrp="1"/>
          </p:cNvSpPr>
          <p:nvPr>
            <p:ph type="title"/>
          </p:nvPr>
        </p:nvSpPr>
        <p:spPr>
          <a:xfrm>
            <a:off x="-135496" y="166863"/>
            <a:ext cx="7886700" cy="1325563"/>
          </a:xfrm>
        </p:spPr>
        <p:txBody>
          <a:bodyPr>
            <a:normAutofit/>
          </a:bodyPr>
          <a:lstStyle/>
          <a:p>
            <a:pPr algn="r"/>
            <a:r>
              <a:rPr lang="es-MX" sz="2800" b="1" dirty="0">
                <a:solidFill>
                  <a:srgbClr val="015319"/>
                </a:solidFill>
              </a:rPr>
              <a:t>INSTRUMENTOS DE CONTROL </a:t>
            </a:r>
            <a:r>
              <a:rPr lang="es-MX" sz="2800" b="1" dirty="0" smtClean="0">
                <a:solidFill>
                  <a:srgbClr val="015319"/>
                </a:solidFill>
              </a:rPr>
              <a:t/>
            </a:r>
            <a:br>
              <a:rPr lang="es-MX" sz="2800" b="1" dirty="0" smtClean="0">
                <a:solidFill>
                  <a:srgbClr val="015319"/>
                </a:solidFill>
              </a:rPr>
            </a:br>
            <a:r>
              <a:rPr lang="es-MX" sz="2800" b="1" dirty="0" smtClean="0">
                <a:solidFill>
                  <a:srgbClr val="015319"/>
                </a:solidFill>
              </a:rPr>
              <a:t>Y </a:t>
            </a:r>
            <a:r>
              <a:rPr lang="es-MX" sz="2800" b="1" dirty="0">
                <a:solidFill>
                  <a:srgbClr val="015319"/>
                </a:solidFill>
              </a:rPr>
              <a:t>CONSULTA ARCHIVÍSTICOS</a:t>
            </a:r>
          </a:p>
        </p:txBody>
      </p:sp>
      <p:sp>
        <p:nvSpPr>
          <p:cNvPr id="11" name="1 Título"/>
          <p:cNvSpPr txBox="1">
            <a:spLocks/>
          </p:cNvSpPr>
          <p:nvPr/>
        </p:nvSpPr>
        <p:spPr>
          <a:xfrm>
            <a:off x="319557" y="-4126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ysClr val="window" lastClr="FFFFFF"/>
                </a:solidFill>
                <a:effectLst/>
                <a:uLnTx/>
                <a:uFillTx/>
                <a:latin typeface="Calibri Light"/>
                <a:ea typeface="+mj-ea"/>
                <a:cs typeface="+mj-cs"/>
              </a:rPr>
              <a:t>U</a:t>
            </a:r>
            <a:endParaRPr kumimoji="0" lang="es-MX" sz="2800" b="1" i="0" u="none" strike="noStrike" kern="1200" cap="none" spc="0" normalizeH="0" baseline="0" noProof="0" dirty="0">
              <a:ln>
                <a:noFill/>
              </a:ln>
              <a:solidFill>
                <a:sysClr val="window" lastClr="FFFFFF"/>
              </a:solidFill>
              <a:effectLst/>
              <a:uLnTx/>
              <a:uFillTx/>
              <a:latin typeface="Calibri Light"/>
              <a:ea typeface="+mj-ea"/>
              <a:cs typeface="+mj-cs"/>
            </a:endParaRPr>
          </a:p>
        </p:txBody>
      </p:sp>
    </p:spTree>
    <p:extLst>
      <p:ext uri="{BB962C8B-B14F-4D97-AF65-F5344CB8AC3E}">
        <p14:creationId xmlns:p14="http://schemas.microsoft.com/office/powerpoint/2010/main" val="39877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919801" y="1474869"/>
            <a:ext cx="3981057" cy="2491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400" b="1" i="0" u="none" strike="noStrike" kern="1200" cap="none" spc="0" normalizeH="0" baseline="0" noProof="0" smtClean="0">
              <a:ln>
                <a:noFill/>
              </a:ln>
              <a:solidFill>
                <a:srgbClr val="4472C4"/>
              </a:solidFill>
              <a:effectLst/>
              <a:uLnTx/>
              <a:uFillTx/>
              <a:latin typeface="Calibri"/>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MX" sz="1400" b="1" i="0" u="none" strike="noStrike" kern="1200" cap="none" spc="0" normalizeH="0" baseline="0" noProof="0" smtClean="0">
                <a:ln>
                  <a:noFill/>
                </a:ln>
                <a:solidFill>
                  <a:srgbClr val="4472C4"/>
                </a:solidFill>
                <a:effectLst/>
                <a:uLnTx/>
                <a:uFillTx/>
                <a:latin typeface="Calibri"/>
                <a:ea typeface="+mn-ea"/>
                <a:cs typeface="+mn-cs"/>
              </a:rPr>
              <a:t>INVENTARIO DOCUMENTAL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200" b="0" i="0" u="none" strike="noStrike" kern="1200" cap="none" spc="0" normalizeH="0" baseline="0" noProof="0" smtClean="0">
                <a:ln>
                  <a:noFill/>
                </a:ln>
                <a:solidFill>
                  <a:sysClr val="windowText" lastClr="000000"/>
                </a:solidFill>
                <a:effectLst/>
                <a:uLnTx/>
                <a:uFillTx/>
                <a:latin typeface="Calibri"/>
                <a:ea typeface="+mn-ea"/>
                <a:cs typeface="+mn-cs"/>
              </a:rPr>
              <a:t>Instrumentos de consulta que describen las series y expedientes de un archivo y que: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s-MX" sz="1200" b="0" i="0" u="none" strike="noStrike" kern="1200" cap="none" spc="0" normalizeH="0" baseline="0" noProof="0" smtClean="0">
                <a:ln>
                  <a:noFill/>
                </a:ln>
                <a:solidFill>
                  <a:sysClr val="windowText" lastClr="000000"/>
                </a:solidFill>
                <a:effectLst/>
                <a:uLnTx/>
                <a:uFillTx/>
                <a:latin typeface="Calibri"/>
                <a:ea typeface="+mn-ea"/>
                <a:cs typeface="+mn-cs"/>
              </a:rPr>
              <a:t> permiten su localización (inventario general),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s-MX" sz="1200" b="0" i="0" u="none" strike="noStrike" kern="1200" cap="none" spc="0" normalizeH="0" baseline="0" noProof="0" smtClean="0">
                <a:ln>
                  <a:noFill/>
                </a:ln>
                <a:solidFill>
                  <a:sysClr val="windowText" lastClr="000000"/>
                </a:solidFill>
                <a:effectLst/>
                <a:uLnTx/>
                <a:uFillTx/>
                <a:latin typeface="Calibri"/>
                <a:ea typeface="+mn-ea"/>
                <a:cs typeface="+mn-cs"/>
              </a:rPr>
              <a:t>transferencia (inventario de transferencia primaria)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s-MX" sz="1200" b="0" i="0" u="none" strike="noStrike" kern="1200" cap="none" spc="0" normalizeH="0" baseline="0" noProof="0" smtClean="0">
                <a:ln>
                  <a:noFill/>
                </a:ln>
                <a:solidFill>
                  <a:sysClr val="windowText" lastClr="000000"/>
                </a:solidFill>
                <a:effectLst/>
                <a:uLnTx/>
                <a:uFillTx/>
                <a:latin typeface="Calibri"/>
                <a:ea typeface="+mn-ea"/>
                <a:cs typeface="+mn-cs"/>
              </a:rPr>
              <a:t>baja documental (inventario de baja documental/secundaria).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924" y="1610019"/>
            <a:ext cx="3166914"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362" y="4039994"/>
            <a:ext cx="2856323" cy="15589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8303" y="3838265"/>
            <a:ext cx="3676456" cy="14013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 Título"/>
          <p:cNvSpPr txBox="1">
            <a:spLocks/>
          </p:cNvSpPr>
          <p:nvPr/>
        </p:nvSpPr>
        <p:spPr>
          <a:xfrm>
            <a:off x="1024584" y="69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rgbClr val="015319"/>
                </a:solidFill>
                <a:effectLst/>
                <a:uLnTx/>
                <a:uFillTx/>
                <a:latin typeface="Calibri Light"/>
                <a:ea typeface="+mj-ea"/>
                <a:cs typeface="+mj-cs"/>
              </a:rPr>
              <a:t>INSTRUMENTOS DE CONTROL </a:t>
            </a:r>
            <a:br>
              <a:rPr kumimoji="0" lang="es-MX" sz="2800" b="1" i="0" u="none" strike="noStrike" kern="1200" cap="none" spc="0" normalizeH="0" baseline="0" noProof="0" dirty="0" smtClean="0">
                <a:ln>
                  <a:noFill/>
                </a:ln>
                <a:solidFill>
                  <a:srgbClr val="015319"/>
                </a:solidFill>
                <a:effectLst/>
                <a:uLnTx/>
                <a:uFillTx/>
                <a:latin typeface="Calibri Light"/>
                <a:ea typeface="+mj-ea"/>
                <a:cs typeface="+mj-cs"/>
              </a:rPr>
            </a:br>
            <a:r>
              <a:rPr kumimoji="0" lang="es-MX" sz="2800" b="1" i="0" u="none" strike="noStrike" kern="1200" cap="none" spc="0" normalizeH="0" baseline="0" noProof="0" dirty="0" smtClean="0">
                <a:ln>
                  <a:noFill/>
                </a:ln>
                <a:solidFill>
                  <a:srgbClr val="015319"/>
                </a:solidFill>
                <a:effectLst/>
                <a:uLnTx/>
                <a:uFillTx/>
                <a:latin typeface="Calibri Light"/>
                <a:ea typeface="+mj-ea"/>
                <a:cs typeface="+mj-cs"/>
              </a:rPr>
              <a:t>Y CONSULTA ARCHIVÍSTICOS</a:t>
            </a:r>
            <a:endParaRPr kumimoji="0" lang="es-MX" sz="2800" b="1" i="0" u="none" strike="noStrike" kern="1200" cap="none" spc="0" normalizeH="0" baseline="0" noProof="0" dirty="0">
              <a:ln>
                <a:noFill/>
              </a:ln>
              <a:solidFill>
                <a:srgbClr val="015319"/>
              </a:solidFill>
              <a:effectLst/>
              <a:uLnTx/>
              <a:uFillTx/>
              <a:latin typeface="Calibri Light"/>
              <a:ea typeface="+mj-ea"/>
              <a:cs typeface="+mj-cs"/>
            </a:endParaRPr>
          </a:p>
        </p:txBody>
      </p:sp>
    </p:spTree>
    <p:extLst>
      <p:ext uri="{BB962C8B-B14F-4D97-AF65-F5344CB8AC3E}">
        <p14:creationId xmlns:p14="http://schemas.microsoft.com/office/powerpoint/2010/main" val="4117312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400" b="0" i="0" u="none" strike="noStrike" kern="1200" cap="none" spc="0" normalizeH="0" baseline="0" noProof="0" smtClean="0">
                <a:ln>
                  <a:noFill/>
                </a:ln>
                <a:solidFill>
                  <a:sysClr val="windowText" lastClr="000000"/>
                </a:solidFill>
                <a:effectLst/>
                <a:uLnTx/>
                <a:uFillTx/>
                <a:latin typeface="Calibri"/>
                <a:ea typeface="+mn-ea"/>
                <a:cs typeface="+mn-cs"/>
              </a:rPr>
              <a:t>A lo largo de su existencia, el documento atraviesa tres fases,  determinadas  por los valores y usos que tiene en cada una.  A cada etapa le corresponde un tratamiento especializado y la conservación de los documentos en un archivo específico.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400" b="0" i="0" u="none" strike="noStrike" kern="1200" cap="none" spc="0" normalizeH="0" baseline="0" noProof="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93" y="2773345"/>
            <a:ext cx="7998487" cy="307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764577" y="13034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rgbClr val="015319"/>
                </a:solidFill>
                <a:effectLst/>
                <a:uLnTx/>
                <a:uFillTx/>
                <a:latin typeface="Calibri Light"/>
                <a:ea typeface="+mj-ea"/>
                <a:cs typeface="+mj-cs"/>
              </a:rPr>
              <a:t>CICLO VITAL DE LOS DOCUMENTOS</a:t>
            </a:r>
            <a:endParaRPr kumimoji="0" lang="es-MX" sz="2800" b="1" i="0" u="none" strike="noStrike" kern="1200" cap="none" spc="0" normalizeH="0" baseline="0" noProof="0" dirty="0">
              <a:ln>
                <a:noFill/>
              </a:ln>
              <a:solidFill>
                <a:srgbClr val="015319"/>
              </a:solidFill>
              <a:effectLst/>
              <a:uLnTx/>
              <a:uFillTx/>
              <a:latin typeface="Calibri Light"/>
              <a:ea typeface="+mj-ea"/>
              <a:cs typeface="+mj-cs"/>
            </a:endParaRPr>
          </a:p>
        </p:txBody>
      </p:sp>
    </p:spTree>
    <p:extLst>
      <p:ext uri="{BB962C8B-B14F-4D97-AF65-F5344CB8AC3E}">
        <p14:creationId xmlns:p14="http://schemas.microsoft.com/office/powerpoint/2010/main" val="4109607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16294" y="166820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0" i="0" u="none" strike="noStrike" kern="1200" cap="none" spc="0" normalizeH="0" baseline="0" noProof="0" dirty="0" smtClean="0">
                <a:ln>
                  <a:noFill/>
                </a:ln>
                <a:solidFill>
                  <a:sysClr val="windowText" lastClr="000000"/>
                </a:solidFill>
                <a:effectLst/>
                <a:uLnTx/>
                <a:uFillTx/>
                <a:latin typeface="Calibri"/>
                <a:ea typeface="+mn-ea"/>
                <a:cs typeface="+mn-cs"/>
              </a:rPr>
              <a:t>Consiste en el retiro de objetos innecesarios,  material contaminante y documentos duplicados idénticos, fotocopias, folios en blanco (hojas y formatos en blanco) y de  documentos de apoyo (boletines, carteles, diarios, folletos,  periódicos, revistas y libros) que no formen parte del asunto  de los expedientes en los archivos de gestión o de oficina.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descr="Resultado de imagen para CLIPS, BROCHES, GRAP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160" y="3667511"/>
            <a:ext cx="2859473" cy="19912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sultado de imagen para CLIPS, BROCHES, GRAP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406" y="3615380"/>
            <a:ext cx="2095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MX" sz="4400" b="1" i="0" u="none" strike="noStrike" kern="1200" cap="none" spc="0" normalizeH="0" baseline="0" noProof="0" dirty="0" smtClean="0">
                <a:ln>
                  <a:noFill/>
                </a:ln>
                <a:solidFill>
                  <a:srgbClr val="015319"/>
                </a:solidFill>
                <a:effectLst/>
                <a:uLnTx/>
                <a:uFillTx/>
                <a:latin typeface="Calibri Light"/>
                <a:ea typeface="+mj-ea"/>
                <a:cs typeface="+mj-cs"/>
              </a:rPr>
              <a:t>Expurgo:</a:t>
            </a:r>
            <a:br>
              <a:rPr kumimoji="0" lang="es-MX" sz="4400" b="1" i="0" u="none" strike="noStrike" kern="1200" cap="none" spc="0" normalizeH="0" baseline="0" noProof="0" dirty="0" smtClean="0">
                <a:ln>
                  <a:noFill/>
                </a:ln>
                <a:solidFill>
                  <a:srgbClr val="015319"/>
                </a:solidFill>
                <a:effectLst/>
                <a:uLnTx/>
                <a:uFillTx/>
                <a:latin typeface="Calibri Light"/>
                <a:ea typeface="+mj-ea"/>
                <a:cs typeface="+mj-cs"/>
              </a:rPr>
            </a:br>
            <a:endParaRPr kumimoji="0" lang="es-MX" sz="4400" b="0" i="0" u="none" strike="noStrike" kern="1200" cap="none" spc="0" normalizeH="0" baseline="0" noProof="0" dirty="0">
              <a:ln>
                <a:noFill/>
              </a:ln>
              <a:solidFill>
                <a:srgbClr val="015319"/>
              </a:solidFill>
              <a:effectLst/>
              <a:uLnTx/>
              <a:uFillTx/>
              <a:latin typeface="Calibri Light"/>
              <a:ea typeface="+mj-ea"/>
              <a:cs typeface="+mj-cs"/>
            </a:endParaRPr>
          </a:p>
        </p:txBody>
      </p:sp>
    </p:spTree>
    <p:extLst>
      <p:ext uri="{BB962C8B-B14F-4D97-AF65-F5344CB8AC3E}">
        <p14:creationId xmlns:p14="http://schemas.microsoft.com/office/powerpoint/2010/main" val="1496225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32193" y="1897936"/>
            <a:ext cx="629756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MX" altLang="es-MX" sz="5400" b="1" dirty="0" smtClean="0">
                <a:latin typeface="Arial" pitchFamily="34" charset="0"/>
                <a:cs typeface="Arial" panose="020B0604020202020204" pitchFamily="34" charset="0"/>
              </a:rPr>
              <a:t>EXPEDIENTES </a:t>
            </a:r>
          </a:p>
          <a:p>
            <a:pPr algn="ctr"/>
            <a:r>
              <a:rPr lang="es-MX" altLang="es-MX" sz="5400" b="1" dirty="0" smtClean="0">
                <a:latin typeface="Arial" pitchFamily="34" charset="0"/>
                <a:cs typeface="Arial" panose="020B0604020202020204" pitchFamily="34" charset="0"/>
              </a:rPr>
              <a:t>CLINICOS</a:t>
            </a:r>
          </a:p>
          <a:p>
            <a:pPr algn="ctr"/>
            <a:endParaRPr kumimoji="0" lang="es-MX" altLang="es-MX" sz="5400" b="1" i="0" u="none" strike="noStrike" cap="none" normalizeH="0" baseline="0" dirty="0">
              <a:ln>
                <a:noFill/>
              </a:ln>
              <a:solidFill>
                <a:schemeClr val="tx1"/>
              </a:solidFill>
              <a:effectLst/>
              <a:latin typeface="Arial" pitchFamily="34" charset="0"/>
              <a:cs typeface="Arial" panose="020B0604020202020204" pitchFamily="34" charset="0"/>
            </a:endParaRPr>
          </a:p>
          <a:p>
            <a:pPr algn="ctr"/>
            <a:endParaRPr kumimoji="0" lang="es-MX" altLang="es-MX" sz="5400" b="1"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Tree>
    <p:extLst>
      <p:ext uri="{BB962C8B-B14F-4D97-AF65-F5344CB8AC3E}">
        <p14:creationId xmlns:p14="http://schemas.microsoft.com/office/powerpoint/2010/main" val="42858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yacenci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yacenci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bási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EFC40BC9CF8F044AD933AF9F6E8D43D" ma:contentTypeVersion="1" ma:contentTypeDescription="Crear nuevo documento." ma:contentTypeScope="" ma:versionID="016f759fb2e79167ea7739e7bb3cb1cd">
  <xsd:schema xmlns:xsd="http://www.w3.org/2001/XMLSchema" xmlns:xs="http://www.w3.org/2001/XMLSchema" xmlns:p="http://schemas.microsoft.com/office/2006/metadata/properties" xmlns:ns1="http://schemas.microsoft.com/sharepoint/v3" xmlns:ns2="5b8df2c3-922a-4e54-bca0-18138743ea0e" targetNamespace="http://schemas.microsoft.com/office/2006/metadata/properties" ma:root="true" ma:fieldsID="6bf7eaccdbd7cfc013b253c25a7fa53b" ns1:_="" ns2:_="">
    <xsd:import namespace="http://schemas.microsoft.com/sharepoint/v3"/>
    <xsd:import namespace="5b8df2c3-922a-4e54-bca0-18138743ea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8df2c3-922a-4e54-bca0-18138743ea0e"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b8df2c3-922a-4e54-bca0-18138743ea0e">KY7JE73JER44-1085195200-850</_dlc_DocId>
    <_dlc_DocIdUrl xmlns="5b8df2c3-922a-4e54-bca0-18138743ea0e">
      <Url>https://slp.gob.mx/ssalud/_layouts/15/DocIdRedir.aspx?ID=KY7JE73JER44-1085195200-850</Url>
      <Description>KY7JE73JER44-1085195200-850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453A64-E5CF-439A-8D3B-81522FAAC18F}">
  <ds:schemaRefs>
    <ds:schemaRef ds:uri="http://schemas.microsoft.com/sharepoint/v3/contenttype/forms"/>
  </ds:schemaRefs>
</ds:datastoreItem>
</file>

<file path=customXml/itemProps2.xml><?xml version="1.0" encoding="utf-8"?>
<ds:datastoreItem xmlns:ds="http://schemas.openxmlformats.org/officeDocument/2006/customXml" ds:itemID="{56B6D0CD-D35A-402D-B6D7-3239A13FCFE3}"/>
</file>

<file path=customXml/itemProps3.xml><?xml version="1.0" encoding="utf-8"?>
<ds:datastoreItem xmlns:ds="http://schemas.openxmlformats.org/officeDocument/2006/customXml" ds:itemID="{6DF18DFE-A389-403A-8B45-225F7A79E7F0}">
  <ds:schemaRefs>
    <ds:schemaRef ds:uri="http://purl.org/dc/dcmitype/"/>
    <ds:schemaRef ds:uri="http://schemas.microsoft.com/office/2006/documentManagement/types"/>
    <ds:schemaRef ds:uri="http://purl.org/dc/elements/1.1/"/>
    <ds:schemaRef ds:uri="http://schemas.microsoft.com/office/infopath/2007/PartnerControls"/>
    <ds:schemaRef ds:uri="15e00a3b-6656-4ca2-b92c-b826dc1e871c"/>
    <ds:schemaRef ds:uri="http://schemas.openxmlformats.org/package/2006/metadata/core-properties"/>
    <ds:schemaRef ds:uri="http://purl.org/dc/terms/"/>
    <ds:schemaRef ds:uri="1d832d03-d1d4-471f-a0b5-f7eb3ba32b8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08BE0A26-B9EE-4B1D-8F93-C56C91D56EBD}"/>
</file>

<file path=docProps/app.xml><?xml version="1.0" encoding="utf-8"?>
<Properties xmlns="http://schemas.openxmlformats.org/officeDocument/2006/extended-properties" xmlns:vt="http://schemas.openxmlformats.org/officeDocument/2006/docPropsVTypes">
  <Template>tema1.thmx</Template>
  <TotalTime>101674</TotalTime>
  <Words>991</Words>
  <Application>Microsoft Office PowerPoint</Application>
  <PresentationFormat>Carta (216 x 279 mm)</PresentationFormat>
  <Paragraphs>190</Paragraphs>
  <Slides>17</Slides>
  <Notes>11</Notes>
  <HiddenSlides>0</HiddenSlides>
  <MMClips>0</MMClips>
  <ScaleCrop>false</ScaleCrop>
  <HeadingPairs>
    <vt:vector size="4" baseType="variant">
      <vt:variant>
        <vt:lpstr>Tema</vt:lpstr>
      </vt:variant>
      <vt:variant>
        <vt:i4>7</vt:i4>
      </vt:variant>
      <vt:variant>
        <vt:lpstr>Títulos de diapositiva</vt:lpstr>
      </vt:variant>
      <vt:variant>
        <vt:i4>17</vt:i4>
      </vt:variant>
    </vt:vector>
  </HeadingPairs>
  <TitlesOfParts>
    <vt:vector size="24" baseType="lpstr">
      <vt:lpstr>tema1</vt:lpstr>
      <vt:lpstr>Adyacencia</vt:lpstr>
      <vt:lpstr>Diseño personalizado</vt:lpstr>
      <vt:lpstr>1_tema1</vt:lpstr>
      <vt:lpstr>1_Adyacencia</vt:lpstr>
      <vt:lpstr>1_Diseño personalizado</vt:lpstr>
      <vt:lpstr>Tema básico</vt:lpstr>
      <vt:lpstr>Coordinación de Archivo</vt:lpstr>
      <vt:lpstr>Presentación de PowerPoint</vt:lpstr>
      <vt:lpstr>Presentación de PowerPoint</vt:lpstr>
      <vt:lpstr>Presentación de PowerPoint</vt:lpstr>
      <vt:lpstr>INSTRUMENTOS DE CONTROL  Y CONSULTA ARCHIVÍSTICOS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promocion</dc:creator>
  <cp:lastModifiedBy>SINOS</cp:lastModifiedBy>
  <cp:revision>7136</cp:revision>
  <cp:lastPrinted>2022-09-28T19:29:30Z</cp:lastPrinted>
  <dcterms:created xsi:type="dcterms:W3CDTF">2020-01-26T15:30:38Z</dcterms:created>
  <dcterms:modified xsi:type="dcterms:W3CDTF">2023-01-12T16:45:49Z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0x010100AEFC40BC9CF8F044AD933AF9F6E8D43D</vt:lpwstr>
  </property>
  <property fmtid="{D5CDD505-2E9C-101B-9397-08002B2CF9AE}" pid="3" name="_dlc_DocIdItemGuid">
    <vt:lpwstr>fe4b64be-8bfa-4290-942c-9743833d648a</vt:lpwstr>
  </property>
</Properties>
</file>