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1" r:id="rId2"/>
    <p:sldId id="273" r:id="rId3"/>
    <p:sldId id="308" r:id="rId4"/>
    <p:sldId id="305" r:id="rId5"/>
    <p:sldId id="30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FF9900"/>
    <a:srgbClr val="6E152E"/>
    <a:srgbClr val="A42145"/>
    <a:srgbClr val="DEC9A2"/>
    <a:srgbClr val="245C4F"/>
    <a:srgbClr val="404040"/>
    <a:srgbClr val="FFFFFF"/>
    <a:srgbClr val="691B4F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3"/>
    <p:restoredTop sz="86482"/>
  </p:normalViewPr>
  <p:slideViewPr>
    <p:cSldViewPr snapToGrid="0" snapToObjects="1">
      <p:cViewPr varScale="1">
        <p:scale>
          <a:sx n="112" d="100"/>
          <a:sy n="112" d="100"/>
        </p:scale>
        <p:origin x="9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90F4-3CC5-7A45-A5FB-65785D5F383F}" type="datetimeFigureOut">
              <a:rPr lang="es-MX" smtClean="0"/>
              <a:t>06/03/20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8D7D-961D-D848-BE28-52943B9A26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05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06/03/20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6169"/>
            <a:ext cx="10515600" cy="11445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rgbClr val="A42145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904565" y="3606800"/>
            <a:ext cx="6382870" cy="1144588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3D7218-DCEF-054B-A241-F9E2EE9E3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8063" y="4914672"/>
            <a:ext cx="2928981" cy="78644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A2442C6-7569-E940-A068-16D69F0B10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EC9A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696" y="1805797"/>
            <a:ext cx="4019755" cy="276045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1495245"/>
            <a:ext cx="4445062" cy="4890290"/>
          </a:xfrm>
        </p:spPr>
        <p:txBody>
          <a:bodyPr/>
          <a:lstStyle>
            <a:lvl1pPr marL="0" indent="0" algn="just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696" y="579500"/>
            <a:ext cx="4019756" cy="91574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18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CLICK TO EDIT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08CD1B-E149-7F42-9189-D9876050A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82AE53-C476-FE48-92C5-0B6570439F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06/03/20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E6DD-1443-C546-A4D1-B93A790EB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1498" y="3606800"/>
            <a:ext cx="8129003" cy="1144588"/>
          </a:xfrm>
        </p:spPr>
        <p:txBody>
          <a:bodyPr/>
          <a:lstStyle/>
          <a:p>
            <a:r>
              <a:rPr lang="es-MX" dirty="0"/>
              <a:t>Viernes 6 de MARZO de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</p:spTree>
    <p:extLst>
      <p:ext uri="{BB962C8B-B14F-4D97-AF65-F5344CB8AC3E}">
        <p14:creationId xmlns:p14="http://schemas.microsoft.com/office/powerpoint/2010/main" val="408121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6485013" y="6282661"/>
            <a:ext cx="5706987" cy="37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</a:t>
            </a:r>
            <a:r>
              <a:rPr lang="es-MX" sz="900" dirty="0" err="1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InDRE</a:t>
            </a:r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/Informe técnico.COVID-19 /Mexico-03 de marzo 2020 (corte 13:00hrs)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5615A81-C35C-A94C-A80E-0832EA85FAFE}"/>
              </a:ext>
            </a:extLst>
          </p:cNvPr>
          <p:cNvSpPr txBox="1">
            <a:spLocks/>
          </p:cNvSpPr>
          <p:nvPr/>
        </p:nvSpPr>
        <p:spPr>
          <a:xfrm>
            <a:off x="227769" y="791547"/>
            <a:ext cx="8895644" cy="533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42145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Montserrat Black" panose="00000A00000000000000" pitchFamily="2" charset="0"/>
              </a:rPr>
              <a:t>COVID-19: Panorama Internacional, al 04/03/2020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90C78E-7F70-EF47-9D2A-E365C015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0"/>
            <a:ext cx="12192000" cy="68400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665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6422311" y="5937998"/>
            <a:ext cx="5706987" cy="37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</a:t>
            </a:r>
            <a:r>
              <a:rPr lang="es-MX" sz="900" dirty="0" err="1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InDRE</a:t>
            </a:r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/Informe técnico.COVID-19 /Mexico-05 de marzo 2020 (corte 13:00hrs)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16A1856-01C8-214B-BCC5-0287AE18861A}"/>
              </a:ext>
            </a:extLst>
          </p:cNvPr>
          <p:cNvSpPr txBox="1">
            <a:spLocks/>
          </p:cNvSpPr>
          <p:nvPr/>
        </p:nvSpPr>
        <p:spPr>
          <a:xfrm>
            <a:off x="103260" y="841351"/>
            <a:ext cx="8895644" cy="533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42145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Montserrat Black" panose="00000A00000000000000" pitchFamily="2" charset="0"/>
              </a:rPr>
              <a:t>COVID-19: Panorama Nacional, al 06/03/2020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5289202-6721-1143-BD45-3601FDBD6D68}"/>
              </a:ext>
            </a:extLst>
          </p:cNvPr>
          <p:cNvSpPr/>
          <p:nvPr/>
        </p:nvSpPr>
        <p:spPr>
          <a:xfrm>
            <a:off x="631312" y="1955501"/>
            <a:ext cx="5790999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990033"/>
              </a:buClr>
            </a:pPr>
            <a:r>
              <a:rPr lang="es-MX" b="1" dirty="0">
                <a:solidFill>
                  <a:srgbClr val="FF0000"/>
                </a:solidFill>
                <a:latin typeface="Montserrat" panose="00000500000000000000" pitchFamily="2" charset="0"/>
                <a:ea typeface="+mj-ea"/>
                <a:cs typeface="+mj-cs"/>
              </a:rPr>
              <a:t>De los SEIS casos CONFIRMADOS se observa:</a:t>
            </a:r>
          </a:p>
          <a:p>
            <a:pPr marL="228600" lvl="1" indent="-228600" algn="just" defTabSz="457200"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Cuatro son hombres (67%)</a:t>
            </a:r>
          </a:p>
          <a:p>
            <a:pPr marL="228600" lvl="1" indent="-228600" algn="just" defTabSz="457200"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Mediana de edad: 38 años (19-71 años).</a:t>
            </a:r>
          </a:p>
          <a:p>
            <a:pPr marL="228600" lvl="1" indent="-228600" algn="just" defTabSz="457200"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Todos presentaron sintomatología leve. Una antes de su arribo a México llegando asintomática, y los otros cinco posterior a su llegada al país.</a:t>
            </a:r>
          </a:p>
          <a:p>
            <a:pPr marL="228600" lvl="1" indent="-228600" algn="just" defTabSz="457200"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El CONTACTO de un caso confirmado, residente del Estado de México, con resultado POSITIVO a SARS-CoV-2, continua considerándose como </a:t>
            </a:r>
            <a:r>
              <a:rPr lang="es-MX" b="1" dirty="0">
                <a:solidFill>
                  <a:prstClr val="black"/>
                </a:solidFill>
                <a:latin typeface="Montserrat" panose="00000500000000000000" pitchFamily="2" charset="0"/>
              </a:rPr>
              <a:t>PORTADOR</a:t>
            </a: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 al mantenerse sin presencia de signos y síntomas de la enfermedad.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1131AE-E5D0-D749-8D98-573382DD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069" y="1594795"/>
            <a:ext cx="5848343" cy="412348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1032179-24A7-C64F-BC81-81542CC5DC4D}"/>
              </a:ext>
            </a:extLst>
          </p:cNvPr>
          <p:cNvGrpSpPr/>
          <p:nvPr/>
        </p:nvGrpSpPr>
        <p:grpSpPr>
          <a:xfrm>
            <a:off x="10150662" y="1594795"/>
            <a:ext cx="1132560" cy="2386395"/>
            <a:chOff x="10370716" y="1629266"/>
            <a:chExt cx="1132560" cy="2386395"/>
          </a:xfrm>
        </p:grpSpPr>
        <p:sp>
          <p:nvSpPr>
            <p:cNvPr id="10" name="Rectángulo redondeado 14">
              <a:extLst>
                <a:ext uri="{FF2B5EF4-FFF2-40B4-BE49-F238E27FC236}">
                  <a16:creationId xmlns:a16="http://schemas.microsoft.com/office/drawing/2014/main" id="{631DB20A-5551-B249-AC68-C42CC7C979BA}"/>
                </a:ext>
              </a:extLst>
            </p:cNvPr>
            <p:cNvSpPr/>
            <p:nvPr/>
          </p:nvSpPr>
          <p:spPr>
            <a:xfrm>
              <a:off x="10409038" y="1629266"/>
              <a:ext cx="1094238" cy="408528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163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3CE3C0A-2A32-0A42-897D-70375851FAF1}"/>
                </a:ext>
              </a:extLst>
            </p:cNvPr>
            <p:cNvSpPr txBox="1"/>
            <p:nvPr/>
          </p:nvSpPr>
          <p:spPr>
            <a:xfrm>
              <a:off x="10385093" y="2059053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NEGATIVOS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DA7AAB3-9A21-2141-A335-DCD0A30AB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BBB59">
                  <a:lumMod val="5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6890" y="1681292"/>
              <a:ext cx="353599" cy="325734"/>
            </a:xfrm>
            <a:prstGeom prst="rect">
              <a:avLst/>
            </a:prstGeom>
            <a:noFill/>
          </p:spPr>
        </p:pic>
        <p:sp>
          <p:nvSpPr>
            <p:cNvPr id="13" name="Rectángulo redondeado 17">
              <a:extLst>
                <a:ext uri="{FF2B5EF4-FFF2-40B4-BE49-F238E27FC236}">
                  <a16:creationId xmlns:a16="http://schemas.microsoft.com/office/drawing/2014/main" id="{98B47A73-4F7E-2E4E-8DAB-816F30B383A8}"/>
                </a:ext>
              </a:extLst>
            </p:cNvPr>
            <p:cNvSpPr/>
            <p:nvPr/>
          </p:nvSpPr>
          <p:spPr>
            <a:xfrm>
              <a:off x="10370716" y="3265848"/>
              <a:ext cx="1094238" cy="40852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6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233859C-F5BC-5141-9180-C3B25543E0A1}"/>
                </a:ext>
              </a:extLst>
            </p:cNvPr>
            <p:cNvSpPr txBox="1"/>
            <p:nvPr/>
          </p:nvSpPr>
          <p:spPr>
            <a:xfrm>
              <a:off x="10370716" y="3669464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confirmados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7EBE902-D38A-C74C-B5D2-2AC59AE0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8568" y="3317875"/>
              <a:ext cx="353599" cy="325734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16" name="Rectángulo redondeado 20">
              <a:extLst>
                <a:ext uri="{FF2B5EF4-FFF2-40B4-BE49-F238E27FC236}">
                  <a16:creationId xmlns:a16="http://schemas.microsoft.com/office/drawing/2014/main" id="{2301EE9F-0DBB-6047-85E2-E4EDECB0F29A}"/>
                </a:ext>
              </a:extLst>
            </p:cNvPr>
            <p:cNvSpPr/>
            <p:nvPr/>
          </p:nvSpPr>
          <p:spPr>
            <a:xfrm>
              <a:off x="10398364" y="2461639"/>
              <a:ext cx="1094238" cy="408528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36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05D3BB0-41BA-F64E-A610-2D9490CBE8D2}"/>
                </a:ext>
              </a:extLst>
            </p:cNvPr>
            <p:cNvSpPr txBox="1"/>
            <p:nvPr/>
          </p:nvSpPr>
          <p:spPr>
            <a:xfrm>
              <a:off x="10377679" y="2867968"/>
              <a:ext cx="109423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Sospechosos</a:t>
              </a: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E9A2DDA8-DB3D-3048-AF76-812E8442D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79646">
                  <a:lumMod val="75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8985" y="2503035"/>
              <a:ext cx="353599" cy="3257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1941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D7D5D5-4AC9-C84A-8C47-4757F6DB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4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2CF8208-3B63-4347-841B-C0D3963CFA52}"/>
              </a:ext>
            </a:extLst>
          </p:cNvPr>
          <p:cNvSpPr txBox="1">
            <a:spLocks/>
          </p:cNvSpPr>
          <p:nvPr/>
        </p:nvSpPr>
        <p:spPr>
          <a:xfrm>
            <a:off x="2031498" y="3606800"/>
            <a:ext cx="8129003" cy="114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Viernes 6 de MARZO de 2020</a:t>
            </a:r>
          </a:p>
        </p:txBody>
      </p:sp>
    </p:spTree>
    <p:extLst>
      <p:ext uri="{BB962C8B-B14F-4D97-AF65-F5344CB8AC3E}">
        <p14:creationId xmlns:p14="http://schemas.microsoft.com/office/powerpoint/2010/main" val="1017595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̃anera_Salud.potx" id="{9A5E8FFE-1203-4403-9524-920462DE46B6}" vid="{E16A5DC2-BE1F-4E84-93FA-2874B807677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FC40BC9CF8F044AD933AF9F6E8D43D" ma:contentTypeVersion="1" ma:contentTypeDescription="Crear nuevo documento." ma:contentTypeScope="" ma:versionID="016f759fb2e79167ea7739e7bb3cb1cd">
  <xsd:schema xmlns:xsd="http://www.w3.org/2001/XMLSchema" xmlns:xs="http://www.w3.org/2001/XMLSchema" xmlns:p="http://schemas.microsoft.com/office/2006/metadata/properties" xmlns:ns1="http://schemas.microsoft.com/sharepoint/v3" xmlns:ns2="5b8df2c3-922a-4e54-bca0-18138743ea0e" targetNamespace="http://schemas.microsoft.com/office/2006/metadata/properties" ma:root="true" ma:fieldsID="6bf7eaccdbd7cfc013b253c25a7fa53b" ns1:_="" ns2:_="">
    <xsd:import namespace="http://schemas.microsoft.com/sharepoint/v3"/>
    <xsd:import namespace="5b8df2c3-922a-4e54-bca0-18138743e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df2c3-922a-4e54-bca0-18138743ea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b8df2c3-922a-4e54-bca0-18138743ea0e">KY7JE73JER44-1085195200-249</_dlc_DocId>
    <_dlc_DocIdUrl xmlns="5b8df2c3-922a-4e54-bca0-18138743ea0e">
      <Url>http://usisrvmspf/ssalud/_layouts/15/DocIdRedir.aspx?ID=KY7JE73JER44-1085195200-249</Url>
      <Description>KY7JE73JER44-1085195200-249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9E1EC49-F648-4E7A-9640-45BBBE4A30C3}"/>
</file>

<file path=customXml/itemProps2.xml><?xml version="1.0" encoding="utf-8"?>
<ds:datastoreItem xmlns:ds="http://schemas.openxmlformats.org/officeDocument/2006/customXml" ds:itemID="{45C5704D-C904-40AE-AC8C-245034E145E1}"/>
</file>

<file path=customXml/itemProps3.xml><?xml version="1.0" encoding="utf-8"?>
<ds:datastoreItem xmlns:ds="http://schemas.openxmlformats.org/officeDocument/2006/customXml" ds:itemID="{0BD2FADE-FE39-498B-9895-7CBAC9A74EF3}"/>
</file>

<file path=customXml/itemProps4.xml><?xml version="1.0" encoding="utf-8"?>
<ds:datastoreItem xmlns:ds="http://schemas.openxmlformats.org/officeDocument/2006/customXml" ds:itemID="{8075D004-83EF-4E58-A723-B215AEB31FC4}"/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1380</TotalTime>
  <Words>257</Words>
  <Application>Microsoft Office PowerPoint</Application>
  <PresentationFormat>Panorámica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Javier Gonzalez Velazquez - Alumno</dc:creator>
  <cp:lastModifiedBy>José Luis Alomía Zegarra</cp:lastModifiedBy>
  <cp:revision>190</cp:revision>
  <dcterms:created xsi:type="dcterms:W3CDTF">2020-01-20T22:04:18Z</dcterms:created>
  <dcterms:modified xsi:type="dcterms:W3CDTF">2020-03-07T00:18:44Z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0x010100AEFC40BC9CF8F044AD933AF9F6E8D43D</vt:lpwstr>
  </property>
  <property fmtid="{D5CDD505-2E9C-101B-9397-08002B2CF9AE}" pid="3" name="Order">
    <vt:r8>24900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0" name="_dlc_DocIdItemGuid">
    <vt:lpwstr>4110dfb4-5f5c-431f-a233-389df77fefb7</vt:lpwstr>
  </property>
</Properties>
</file>