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7" r:id="rId32"/>
    <p:sldId id="286" r:id="rId3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E6A3E3-6678-4871-998A-98EBE5E09C7E}" v="31" dt="2020-12-03T02:43:40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43" Type="http://schemas.openxmlformats.org/officeDocument/2006/relationships/customXml" Target="../customXml/item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E. Villanueva Angel" userId="e8d141aea70b6728" providerId="LiveId" clId="{3FE6A3E3-6678-4871-998A-98EBE5E09C7E}"/>
    <pc:docChg chg="undo custSel addSld modSld">
      <pc:chgData name="Luis E. Villanueva Angel" userId="e8d141aea70b6728" providerId="LiveId" clId="{3FE6A3E3-6678-4871-998A-98EBE5E09C7E}" dt="2020-12-03T02:47:21.546" v="5232" actId="20577"/>
      <pc:docMkLst>
        <pc:docMk/>
      </pc:docMkLst>
      <pc:sldChg chg="modSp mod">
        <pc:chgData name="Luis E. Villanueva Angel" userId="e8d141aea70b6728" providerId="LiveId" clId="{3FE6A3E3-6678-4871-998A-98EBE5E09C7E}" dt="2020-12-02T22:53:33.167" v="4" actId="115"/>
        <pc:sldMkLst>
          <pc:docMk/>
          <pc:sldMk cId="1232396792" sldId="258"/>
        </pc:sldMkLst>
        <pc:spChg chg="mod">
          <ac:chgData name="Luis E. Villanueva Angel" userId="e8d141aea70b6728" providerId="LiveId" clId="{3FE6A3E3-6678-4871-998A-98EBE5E09C7E}" dt="2020-12-02T22:53:33.167" v="4" actId="115"/>
          <ac:spMkLst>
            <pc:docMk/>
            <pc:sldMk cId="1232396792" sldId="258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2T23:02:31.149" v="165" actId="20577"/>
        <pc:sldMkLst>
          <pc:docMk/>
          <pc:sldMk cId="1705981674" sldId="260"/>
        </pc:sldMkLst>
        <pc:spChg chg="mod">
          <ac:chgData name="Luis E. Villanueva Angel" userId="e8d141aea70b6728" providerId="LiveId" clId="{3FE6A3E3-6678-4871-998A-98EBE5E09C7E}" dt="2020-12-02T22:54:04.670" v="24" actId="20577"/>
          <ac:spMkLst>
            <pc:docMk/>
            <pc:sldMk cId="1705981674" sldId="260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2T23:02:31.149" v="165" actId="20577"/>
          <ac:spMkLst>
            <pc:docMk/>
            <pc:sldMk cId="1705981674" sldId="260"/>
            <ac:spMk id="3" creationId="{72D0D089-0696-4B3B-BF4B-3EAC5511C321}"/>
          </ac:spMkLst>
        </pc:spChg>
      </pc:sldChg>
      <pc:sldChg chg="addSp modSp add mod">
        <pc:chgData name="Luis E. Villanueva Angel" userId="e8d141aea70b6728" providerId="LiveId" clId="{3FE6A3E3-6678-4871-998A-98EBE5E09C7E}" dt="2020-12-02T23:08:17.313" v="616" actId="11529"/>
        <pc:sldMkLst>
          <pc:docMk/>
          <pc:sldMk cId="1908617011" sldId="261"/>
        </pc:sldMkLst>
        <pc:spChg chg="mod">
          <ac:chgData name="Luis E. Villanueva Angel" userId="e8d141aea70b6728" providerId="LiveId" clId="{3FE6A3E3-6678-4871-998A-98EBE5E09C7E}" dt="2020-12-02T23:07:02.389" v="578" actId="5793"/>
          <ac:spMkLst>
            <pc:docMk/>
            <pc:sldMk cId="1908617011" sldId="261"/>
            <ac:spMk id="3" creationId="{72D0D089-0696-4B3B-BF4B-3EAC5511C321}"/>
          </ac:spMkLst>
        </pc:spChg>
        <pc:spChg chg="add mod">
          <ac:chgData name="Luis E. Villanueva Angel" userId="e8d141aea70b6728" providerId="LiveId" clId="{3FE6A3E3-6678-4871-998A-98EBE5E09C7E}" dt="2020-12-02T23:08:05.181" v="615" actId="207"/>
          <ac:spMkLst>
            <pc:docMk/>
            <pc:sldMk cId="1908617011" sldId="261"/>
            <ac:spMk id="4" creationId="{03632D41-F249-44CC-BAAF-0C1541B98353}"/>
          </ac:spMkLst>
        </pc:spChg>
        <pc:spChg chg="add">
          <ac:chgData name="Luis E. Villanueva Angel" userId="e8d141aea70b6728" providerId="LiveId" clId="{3FE6A3E3-6678-4871-998A-98EBE5E09C7E}" dt="2020-12-02T23:08:17.313" v="616" actId="11529"/>
          <ac:spMkLst>
            <pc:docMk/>
            <pc:sldMk cId="1908617011" sldId="261"/>
            <ac:spMk id="5" creationId="{3F737824-7BD5-42EB-BBDA-61BDC0D5D364}"/>
          </ac:spMkLst>
        </pc:spChg>
      </pc:sldChg>
      <pc:sldChg chg="modSp add mod">
        <pc:chgData name="Luis E. Villanueva Angel" userId="e8d141aea70b6728" providerId="LiveId" clId="{3FE6A3E3-6678-4871-998A-98EBE5E09C7E}" dt="2020-12-02T23:11:37.431" v="791" actId="1035"/>
        <pc:sldMkLst>
          <pc:docMk/>
          <pc:sldMk cId="224271453" sldId="262"/>
        </pc:sldMkLst>
        <pc:spChg chg="mod">
          <ac:chgData name="Luis E. Villanueva Angel" userId="e8d141aea70b6728" providerId="LiveId" clId="{3FE6A3E3-6678-4871-998A-98EBE5E09C7E}" dt="2020-12-02T23:11:16.421" v="740" actId="20577"/>
          <ac:spMkLst>
            <pc:docMk/>
            <pc:sldMk cId="224271453" sldId="262"/>
            <ac:spMk id="3" creationId="{72D0D089-0696-4B3B-BF4B-3EAC5511C321}"/>
          </ac:spMkLst>
        </pc:spChg>
        <pc:spChg chg="mod">
          <ac:chgData name="Luis E. Villanueva Angel" userId="e8d141aea70b6728" providerId="LiveId" clId="{3FE6A3E3-6678-4871-998A-98EBE5E09C7E}" dt="2020-12-02T23:11:37.431" v="791" actId="1035"/>
          <ac:spMkLst>
            <pc:docMk/>
            <pc:sldMk cId="224271453" sldId="262"/>
            <ac:spMk id="4" creationId="{03632D41-F249-44CC-BAAF-0C1541B98353}"/>
          </ac:spMkLst>
        </pc:spChg>
        <pc:spChg chg="mod">
          <ac:chgData name="Luis E. Villanueva Angel" userId="e8d141aea70b6728" providerId="LiveId" clId="{3FE6A3E3-6678-4871-998A-98EBE5E09C7E}" dt="2020-12-02T23:11:25.939" v="765" actId="1035"/>
          <ac:spMkLst>
            <pc:docMk/>
            <pc:sldMk cId="224271453" sldId="262"/>
            <ac:spMk id="5" creationId="{3F737824-7BD5-42EB-BBDA-61BDC0D5D364}"/>
          </ac:spMkLst>
        </pc:spChg>
      </pc:sldChg>
      <pc:sldChg chg="delSp modSp add mod">
        <pc:chgData name="Luis E. Villanueva Angel" userId="e8d141aea70b6728" providerId="LiveId" clId="{3FE6A3E3-6678-4871-998A-98EBE5E09C7E}" dt="2020-12-02T23:18:13.425" v="1004" actId="20577"/>
        <pc:sldMkLst>
          <pc:docMk/>
          <pc:sldMk cId="3121529788" sldId="263"/>
        </pc:sldMkLst>
        <pc:spChg chg="mod">
          <ac:chgData name="Luis E. Villanueva Angel" userId="e8d141aea70b6728" providerId="LiveId" clId="{3FE6A3E3-6678-4871-998A-98EBE5E09C7E}" dt="2020-12-02T23:18:13.425" v="1004" actId="20577"/>
          <ac:spMkLst>
            <pc:docMk/>
            <pc:sldMk cId="3121529788" sldId="263"/>
            <ac:spMk id="3" creationId="{72D0D089-0696-4B3B-BF4B-3EAC5511C321}"/>
          </ac:spMkLst>
        </pc:spChg>
        <pc:spChg chg="del">
          <ac:chgData name="Luis E. Villanueva Angel" userId="e8d141aea70b6728" providerId="LiveId" clId="{3FE6A3E3-6678-4871-998A-98EBE5E09C7E}" dt="2020-12-02T23:13:45.282" v="793" actId="478"/>
          <ac:spMkLst>
            <pc:docMk/>
            <pc:sldMk cId="3121529788" sldId="263"/>
            <ac:spMk id="4" creationId="{03632D41-F249-44CC-BAAF-0C1541B98353}"/>
          </ac:spMkLst>
        </pc:spChg>
        <pc:spChg chg="del">
          <ac:chgData name="Luis E. Villanueva Angel" userId="e8d141aea70b6728" providerId="LiveId" clId="{3FE6A3E3-6678-4871-998A-98EBE5E09C7E}" dt="2020-12-02T23:13:46.532" v="794" actId="478"/>
          <ac:spMkLst>
            <pc:docMk/>
            <pc:sldMk cId="3121529788" sldId="263"/>
            <ac:spMk id="5" creationId="{3F737824-7BD5-42EB-BBDA-61BDC0D5D364}"/>
          </ac:spMkLst>
        </pc:spChg>
      </pc:sldChg>
      <pc:sldChg chg="modSp add mod">
        <pc:chgData name="Luis E. Villanueva Angel" userId="e8d141aea70b6728" providerId="LiveId" clId="{3FE6A3E3-6678-4871-998A-98EBE5E09C7E}" dt="2020-12-03T01:58:09.858" v="3368" actId="115"/>
        <pc:sldMkLst>
          <pc:docMk/>
          <pc:sldMk cId="430311176" sldId="264"/>
        </pc:sldMkLst>
        <pc:spChg chg="mod">
          <ac:chgData name="Luis E. Villanueva Angel" userId="e8d141aea70b6728" providerId="LiveId" clId="{3FE6A3E3-6678-4871-998A-98EBE5E09C7E}" dt="2020-12-02T23:19:58.143" v="1061" actId="20577"/>
          <ac:spMkLst>
            <pc:docMk/>
            <pc:sldMk cId="430311176" sldId="264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3T01:58:09.858" v="3368" actId="115"/>
          <ac:spMkLst>
            <pc:docMk/>
            <pc:sldMk cId="430311176" sldId="264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2T23:29:36.643" v="1750" actId="20577"/>
        <pc:sldMkLst>
          <pc:docMk/>
          <pc:sldMk cId="2696791944" sldId="265"/>
        </pc:sldMkLst>
        <pc:spChg chg="mod">
          <ac:chgData name="Luis E. Villanueva Angel" userId="e8d141aea70b6728" providerId="LiveId" clId="{3FE6A3E3-6678-4871-998A-98EBE5E09C7E}" dt="2020-12-02T23:25:05.921" v="1208" actId="404"/>
          <ac:spMkLst>
            <pc:docMk/>
            <pc:sldMk cId="2696791944" sldId="265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2T23:29:36.643" v="1750" actId="20577"/>
          <ac:spMkLst>
            <pc:docMk/>
            <pc:sldMk cId="2696791944" sldId="265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2T23:42:26.721" v="2280" actId="115"/>
        <pc:sldMkLst>
          <pc:docMk/>
          <pc:sldMk cId="1129711586" sldId="266"/>
        </pc:sldMkLst>
        <pc:spChg chg="mod">
          <ac:chgData name="Luis E. Villanueva Angel" userId="e8d141aea70b6728" providerId="LiveId" clId="{3FE6A3E3-6678-4871-998A-98EBE5E09C7E}" dt="2020-12-02T23:42:26.721" v="2280" actId="115"/>
          <ac:spMkLst>
            <pc:docMk/>
            <pc:sldMk cId="1129711586" sldId="266"/>
            <ac:spMk id="3" creationId="{72D0D089-0696-4B3B-BF4B-3EAC5511C321}"/>
          </ac:spMkLst>
        </pc:spChg>
      </pc:sldChg>
      <pc:sldChg chg="addSp modSp add mod">
        <pc:chgData name="Luis E. Villanueva Angel" userId="e8d141aea70b6728" providerId="LiveId" clId="{3FE6A3E3-6678-4871-998A-98EBE5E09C7E}" dt="2020-12-02T23:47:15.587" v="2578" actId="27636"/>
        <pc:sldMkLst>
          <pc:docMk/>
          <pc:sldMk cId="3592445370" sldId="267"/>
        </pc:sldMkLst>
        <pc:spChg chg="mod">
          <ac:chgData name="Luis E. Villanueva Angel" userId="e8d141aea70b6728" providerId="LiveId" clId="{3FE6A3E3-6678-4871-998A-98EBE5E09C7E}" dt="2020-12-02T23:46:01.715" v="2542" actId="404"/>
          <ac:spMkLst>
            <pc:docMk/>
            <pc:sldMk cId="3592445370" sldId="267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2T23:44:50.195" v="2398" actId="14100"/>
          <ac:spMkLst>
            <pc:docMk/>
            <pc:sldMk cId="3592445370" sldId="267"/>
            <ac:spMk id="3" creationId="{72D0D089-0696-4B3B-BF4B-3EAC5511C321}"/>
          </ac:spMkLst>
        </pc:spChg>
        <pc:spChg chg="add mod">
          <ac:chgData name="Luis E. Villanueva Angel" userId="e8d141aea70b6728" providerId="LiveId" clId="{3FE6A3E3-6678-4871-998A-98EBE5E09C7E}" dt="2020-12-02T23:47:15.587" v="2578" actId="27636"/>
          <ac:spMkLst>
            <pc:docMk/>
            <pc:sldMk cId="3592445370" sldId="267"/>
            <ac:spMk id="5" creationId="{57C76490-21B1-4817-8B5C-A4F0F081762A}"/>
          </ac:spMkLst>
        </pc:spChg>
      </pc:sldChg>
      <pc:sldChg chg="addSp delSp modSp add mod">
        <pc:chgData name="Luis E. Villanueva Angel" userId="e8d141aea70b6728" providerId="LiveId" clId="{3FE6A3E3-6678-4871-998A-98EBE5E09C7E}" dt="2020-12-02T23:49:35.261" v="2718" actId="20577"/>
        <pc:sldMkLst>
          <pc:docMk/>
          <pc:sldMk cId="4018600245" sldId="268"/>
        </pc:sldMkLst>
        <pc:spChg chg="mod">
          <ac:chgData name="Luis E. Villanueva Angel" userId="e8d141aea70b6728" providerId="LiveId" clId="{3FE6A3E3-6678-4871-998A-98EBE5E09C7E}" dt="2020-12-02T23:48:28.250" v="2701" actId="20577"/>
          <ac:spMkLst>
            <pc:docMk/>
            <pc:sldMk cId="4018600245" sldId="268"/>
            <ac:spMk id="2" creationId="{887F8A98-5109-4586-BE6F-747AFCE0EB41}"/>
          </ac:spMkLst>
        </pc:spChg>
        <pc:spChg chg="del">
          <ac:chgData name="Luis E. Villanueva Angel" userId="e8d141aea70b6728" providerId="LiveId" clId="{3FE6A3E3-6678-4871-998A-98EBE5E09C7E}" dt="2020-12-02T23:47:41.922" v="2580" actId="478"/>
          <ac:spMkLst>
            <pc:docMk/>
            <pc:sldMk cId="4018600245" sldId="268"/>
            <ac:spMk id="3" creationId="{72D0D089-0696-4B3B-BF4B-3EAC5511C321}"/>
          </ac:spMkLst>
        </pc:spChg>
        <pc:spChg chg="mod">
          <ac:chgData name="Luis E. Villanueva Angel" userId="e8d141aea70b6728" providerId="LiveId" clId="{3FE6A3E3-6678-4871-998A-98EBE5E09C7E}" dt="2020-12-02T23:49:35.261" v="2718" actId="20577"/>
          <ac:spMkLst>
            <pc:docMk/>
            <pc:sldMk cId="4018600245" sldId="268"/>
            <ac:spMk id="5" creationId="{57C76490-21B1-4817-8B5C-A4F0F081762A}"/>
          </ac:spMkLst>
        </pc:spChg>
        <pc:spChg chg="add del mod">
          <ac:chgData name="Luis E. Villanueva Angel" userId="e8d141aea70b6728" providerId="LiveId" clId="{3FE6A3E3-6678-4871-998A-98EBE5E09C7E}" dt="2020-12-02T23:47:44.964" v="2581" actId="478"/>
          <ac:spMkLst>
            <pc:docMk/>
            <pc:sldMk cId="4018600245" sldId="268"/>
            <ac:spMk id="6" creationId="{0033C8BE-FF70-4685-AF84-3AC39372994A}"/>
          </ac:spMkLst>
        </pc:spChg>
      </pc:sldChg>
      <pc:sldChg chg="modSp add mod">
        <pc:chgData name="Luis E. Villanueva Angel" userId="e8d141aea70b6728" providerId="LiveId" clId="{3FE6A3E3-6678-4871-998A-98EBE5E09C7E}" dt="2020-12-03T01:13:04.542" v="2735" actId="207"/>
        <pc:sldMkLst>
          <pc:docMk/>
          <pc:sldMk cId="2491394712" sldId="269"/>
        </pc:sldMkLst>
        <pc:spChg chg="mod">
          <ac:chgData name="Luis E. Villanueva Angel" userId="e8d141aea70b6728" providerId="LiveId" clId="{3FE6A3E3-6678-4871-998A-98EBE5E09C7E}" dt="2020-12-03T01:13:04.542" v="2735" actId="207"/>
          <ac:spMkLst>
            <pc:docMk/>
            <pc:sldMk cId="2491394712" sldId="269"/>
            <ac:spMk id="5" creationId="{57C76490-21B1-4817-8B5C-A4F0F081762A}"/>
          </ac:spMkLst>
        </pc:spChg>
      </pc:sldChg>
      <pc:sldChg chg="modSp add mod">
        <pc:chgData name="Luis E. Villanueva Angel" userId="e8d141aea70b6728" providerId="LiveId" clId="{3FE6A3E3-6678-4871-998A-98EBE5E09C7E}" dt="2020-12-03T01:52:23.744" v="3347"/>
        <pc:sldMkLst>
          <pc:docMk/>
          <pc:sldMk cId="914202639" sldId="270"/>
        </pc:sldMkLst>
        <pc:spChg chg="mod">
          <ac:chgData name="Luis E. Villanueva Angel" userId="e8d141aea70b6728" providerId="LiveId" clId="{3FE6A3E3-6678-4871-998A-98EBE5E09C7E}" dt="2020-12-03T01:52:23.744" v="3347"/>
          <ac:spMkLst>
            <pc:docMk/>
            <pc:sldMk cId="914202639" sldId="270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1:53:29.629" v="3364" actId="27636"/>
        <pc:sldMkLst>
          <pc:docMk/>
          <pc:sldMk cId="2900507637" sldId="271"/>
        </pc:sldMkLst>
        <pc:spChg chg="mod">
          <ac:chgData name="Luis E. Villanueva Angel" userId="e8d141aea70b6728" providerId="LiveId" clId="{3FE6A3E3-6678-4871-998A-98EBE5E09C7E}" dt="2020-12-03T01:53:29.629" v="3364" actId="27636"/>
          <ac:spMkLst>
            <pc:docMk/>
            <pc:sldMk cId="2900507637" sldId="271"/>
            <ac:spMk id="3" creationId="{72D0D089-0696-4B3B-BF4B-3EAC5511C321}"/>
          </ac:spMkLst>
        </pc:spChg>
      </pc:sldChg>
      <pc:sldChg chg="add">
        <pc:chgData name="Luis E. Villanueva Angel" userId="e8d141aea70b6728" providerId="LiveId" clId="{3FE6A3E3-6678-4871-998A-98EBE5E09C7E}" dt="2020-12-03T01:56:24.646" v="3365"/>
        <pc:sldMkLst>
          <pc:docMk/>
          <pc:sldMk cId="1284316265" sldId="272"/>
        </pc:sldMkLst>
      </pc:sldChg>
      <pc:sldChg chg="modSp add mod">
        <pc:chgData name="Luis E. Villanueva Angel" userId="e8d141aea70b6728" providerId="LiveId" clId="{3FE6A3E3-6678-4871-998A-98EBE5E09C7E}" dt="2020-12-03T01:58:37.437" v="3371" actId="207"/>
        <pc:sldMkLst>
          <pc:docMk/>
          <pc:sldMk cId="388903258" sldId="273"/>
        </pc:sldMkLst>
        <pc:spChg chg="mod">
          <ac:chgData name="Luis E. Villanueva Angel" userId="e8d141aea70b6728" providerId="LiveId" clId="{3FE6A3E3-6678-4871-998A-98EBE5E09C7E}" dt="2020-12-03T01:58:37.437" v="3371" actId="207"/>
          <ac:spMkLst>
            <pc:docMk/>
            <pc:sldMk cId="388903258" sldId="273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31:23.172" v="4192" actId="115"/>
        <pc:sldMkLst>
          <pc:docMk/>
          <pc:sldMk cId="3799790130" sldId="274"/>
        </pc:sldMkLst>
        <pc:spChg chg="mod">
          <ac:chgData name="Luis E. Villanueva Angel" userId="e8d141aea70b6728" providerId="LiveId" clId="{3FE6A3E3-6678-4871-998A-98EBE5E09C7E}" dt="2020-12-03T02:31:23.172" v="4192" actId="115"/>
          <ac:spMkLst>
            <pc:docMk/>
            <pc:sldMk cId="3799790130" sldId="274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00:27.598" v="3429"/>
        <pc:sldMkLst>
          <pc:docMk/>
          <pc:sldMk cId="2653582127" sldId="275"/>
        </pc:sldMkLst>
        <pc:spChg chg="mod">
          <ac:chgData name="Luis E. Villanueva Angel" userId="e8d141aea70b6728" providerId="LiveId" clId="{3FE6A3E3-6678-4871-998A-98EBE5E09C7E}" dt="2020-12-03T02:00:27.598" v="3429"/>
          <ac:spMkLst>
            <pc:docMk/>
            <pc:sldMk cId="2653582127" sldId="275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01:14.436" v="3443" actId="27636"/>
        <pc:sldMkLst>
          <pc:docMk/>
          <pc:sldMk cId="3653189560" sldId="276"/>
        </pc:sldMkLst>
        <pc:spChg chg="mod">
          <ac:chgData name="Luis E. Villanueva Angel" userId="e8d141aea70b6728" providerId="LiveId" clId="{3FE6A3E3-6678-4871-998A-98EBE5E09C7E}" dt="2020-12-03T02:01:14.436" v="3443" actId="27636"/>
          <ac:spMkLst>
            <pc:docMk/>
            <pc:sldMk cId="3653189560" sldId="276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14:48.024" v="3584"/>
        <pc:sldMkLst>
          <pc:docMk/>
          <pc:sldMk cId="2778574796" sldId="277"/>
        </pc:sldMkLst>
        <pc:spChg chg="mod">
          <ac:chgData name="Luis E. Villanueva Angel" userId="e8d141aea70b6728" providerId="LiveId" clId="{3FE6A3E3-6678-4871-998A-98EBE5E09C7E}" dt="2020-12-03T02:14:48.024" v="3584"/>
          <ac:spMkLst>
            <pc:docMk/>
            <pc:sldMk cId="2778574796" sldId="277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17:15.226" v="3610" actId="27636"/>
        <pc:sldMkLst>
          <pc:docMk/>
          <pc:sldMk cId="1000894816" sldId="278"/>
        </pc:sldMkLst>
        <pc:spChg chg="mod">
          <ac:chgData name="Luis E. Villanueva Angel" userId="e8d141aea70b6728" providerId="LiveId" clId="{3FE6A3E3-6678-4871-998A-98EBE5E09C7E}" dt="2020-12-03T02:17:15.226" v="3610" actId="27636"/>
          <ac:spMkLst>
            <pc:docMk/>
            <pc:sldMk cId="1000894816" sldId="278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25:15.922" v="3954" actId="27636"/>
        <pc:sldMkLst>
          <pc:docMk/>
          <pc:sldMk cId="3232574641" sldId="279"/>
        </pc:sldMkLst>
        <pc:spChg chg="mod">
          <ac:chgData name="Luis E. Villanueva Angel" userId="e8d141aea70b6728" providerId="LiveId" clId="{3FE6A3E3-6678-4871-998A-98EBE5E09C7E}" dt="2020-12-03T02:20:15.173" v="3756" actId="404"/>
          <ac:spMkLst>
            <pc:docMk/>
            <pc:sldMk cId="3232574641" sldId="279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3T02:25:15.922" v="3954" actId="27636"/>
          <ac:spMkLst>
            <pc:docMk/>
            <pc:sldMk cId="3232574641" sldId="279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28:53.780" v="4089" actId="20577"/>
        <pc:sldMkLst>
          <pc:docMk/>
          <pc:sldMk cId="3624833532" sldId="280"/>
        </pc:sldMkLst>
        <pc:spChg chg="mod">
          <ac:chgData name="Luis E. Villanueva Angel" userId="e8d141aea70b6728" providerId="LiveId" clId="{3FE6A3E3-6678-4871-998A-98EBE5E09C7E}" dt="2020-12-03T02:28:53.780" v="4089" actId="20577"/>
          <ac:spMkLst>
            <pc:docMk/>
            <pc:sldMk cId="3624833532" sldId="280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26:10.080" v="3967" actId="20577"/>
        <pc:sldMkLst>
          <pc:docMk/>
          <pc:sldMk cId="3544605740" sldId="281"/>
        </pc:sldMkLst>
        <pc:spChg chg="mod">
          <ac:chgData name="Luis E. Villanueva Angel" userId="e8d141aea70b6728" providerId="LiveId" clId="{3FE6A3E3-6678-4871-998A-98EBE5E09C7E}" dt="2020-12-03T02:26:10.080" v="3967" actId="20577"/>
          <ac:spMkLst>
            <pc:docMk/>
            <pc:sldMk cId="3544605740" sldId="281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30:02.582" v="4123" actId="27636"/>
        <pc:sldMkLst>
          <pc:docMk/>
          <pc:sldMk cId="4266705363" sldId="282"/>
        </pc:sldMkLst>
        <pc:spChg chg="mod">
          <ac:chgData name="Luis E. Villanueva Angel" userId="e8d141aea70b6728" providerId="LiveId" clId="{3FE6A3E3-6678-4871-998A-98EBE5E09C7E}" dt="2020-12-03T02:30:02.582" v="4123" actId="27636"/>
          <ac:spMkLst>
            <pc:docMk/>
            <pc:sldMk cId="4266705363" sldId="282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37:17.622" v="4375" actId="20577"/>
        <pc:sldMkLst>
          <pc:docMk/>
          <pc:sldMk cId="1211383245" sldId="283"/>
        </pc:sldMkLst>
        <pc:spChg chg="mod">
          <ac:chgData name="Luis E. Villanueva Angel" userId="e8d141aea70b6728" providerId="LiveId" clId="{3FE6A3E3-6678-4871-998A-98EBE5E09C7E}" dt="2020-12-03T02:30:39.016" v="4148" actId="20577"/>
          <ac:spMkLst>
            <pc:docMk/>
            <pc:sldMk cId="1211383245" sldId="283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3T02:37:17.622" v="4375" actId="20577"/>
          <ac:spMkLst>
            <pc:docMk/>
            <pc:sldMk cId="1211383245" sldId="283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39:28.665" v="4398" actId="113"/>
        <pc:sldMkLst>
          <pc:docMk/>
          <pc:sldMk cId="2487242762" sldId="284"/>
        </pc:sldMkLst>
        <pc:spChg chg="mod">
          <ac:chgData name="Luis E. Villanueva Angel" userId="e8d141aea70b6728" providerId="LiveId" clId="{3FE6A3E3-6678-4871-998A-98EBE5E09C7E}" dt="2020-12-03T02:39:28.665" v="4398" actId="113"/>
          <ac:spMkLst>
            <pc:docMk/>
            <pc:sldMk cId="2487242762" sldId="284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41:30.301" v="4432" actId="27636"/>
        <pc:sldMkLst>
          <pc:docMk/>
          <pc:sldMk cId="2250100072" sldId="285"/>
        </pc:sldMkLst>
        <pc:spChg chg="mod">
          <ac:chgData name="Luis E. Villanueva Angel" userId="e8d141aea70b6728" providerId="LiveId" clId="{3FE6A3E3-6678-4871-998A-98EBE5E09C7E}" dt="2020-12-03T02:41:30.301" v="4432" actId="27636"/>
          <ac:spMkLst>
            <pc:docMk/>
            <pc:sldMk cId="2250100072" sldId="285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47:21.546" v="5232" actId="20577"/>
        <pc:sldMkLst>
          <pc:docMk/>
          <pc:sldMk cId="2198875045" sldId="286"/>
        </pc:sldMkLst>
        <pc:spChg chg="mod">
          <ac:chgData name="Luis E. Villanueva Angel" userId="e8d141aea70b6728" providerId="LiveId" clId="{3FE6A3E3-6678-4871-998A-98EBE5E09C7E}" dt="2020-12-03T02:47:21.546" v="5232" actId="20577"/>
          <ac:spMkLst>
            <pc:docMk/>
            <pc:sldMk cId="2198875045" sldId="286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3T02:43:27.287" v="4543" actId="20577"/>
          <ac:spMkLst>
            <pc:docMk/>
            <pc:sldMk cId="2198875045" sldId="286"/>
            <ac:spMk id="3" creationId="{72D0D089-0696-4B3B-BF4B-3EAC5511C321}"/>
          </ac:spMkLst>
        </pc:spChg>
      </pc:sldChg>
      <pc:sldChg chg="modSp add mod">
        <pc:chgData name="Luis E. Villanueva Angel" userId="e8d141aea70b6728" providerId="LiveId" clId="{3FE6A3E3-6678-4871-998A-98EBE5E09C7E}" dt="2020-12-03T02:47:08.566" v="5210" actId="20577"/>
        <pc:sldMkLst>
          <pc:docMk/>
          <pc:sldMk cId="286783855" sldId="287"/>
        </pc:sldMkLst>
        <pc:spChg chg="mod">
          <ac:chgData name="Luis E. Villanueva Angel" userId="e8d141aea70b6728" providerId="LiveId" clId="{3FE6A3E3-6678-4871-998A-98EBE5E09C7E}" dt="2020-12-03T02:43:47.898" v="4559" actId="20577"/>
          <ac:spMkLst>
            <pc:docMk/>
            <pc:sldMk cId="286783855" sldId="287"/>
            <ac:spMk id="2" creationId="{887F8A98-5109-4586-BE6F-747AFCE0EB41}"/>
          </ac:spMkLst>
        </pc:spChg>
        <pc:spChg chg="mod">
          <ac:chgData name="Luis E. Villanueva Angel" userId="e8d141aea70b6728" providerId="LiveId" clId="{3FE6A3E3-6678-4871-998A-98EBE5E09C7E}" dt="2020-12-03T02:47:08.566" v="5210" actId="20577"/>
          <ac:spMkLst>
            <pc:docMk/>
            <pc:sldMk cId="286783855" sldId="287"/>
            <ac:spMk id="3" creationId="{72D0D089-0696-4B3B-BF4B-3EAC5511C3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5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2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4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2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xmlns="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3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796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6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6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78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071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12/3/2020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4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xmlns="" id="{4AA13AD3-0A4F-475A-BEBB-DEEFF5C096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xmlns="" id="{4AB109E1-45E3-4986-9663-C3EAAC04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EDEE9D42-BBE7-4427-9BC3-971CE96F1E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A6C8AD-646A-4768-9612-EF02FA1A0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1" y="1240403"/>
            <a:ext cx="5943600" cy="2941983"/>
          </a:xfrm>
        </p:spPr>
        <p:txBody>
          <a:bodyPr anchor="ctr">
            <a:normAutofit/>
          </a:bodyPr>
          <a:lstStyle/>
          <a:p>
            <a:pPr algn="l"/>
            <a:r>
              <a:rPr lang="es-MX" sz="4800"/>
              <a:t>Obligaciones en el Proceso de Entrega Recepción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36F8F9D-0A2E-4CDB-8630-C4696CE24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5206247"/>
            <a:ext cx="10268712" cy="101357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MX" dirty="0"/>
              <a:t>Coordinación Estatal para el Fortalecimiento Institucional de los Municipios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BD091CDF-4891-4080-AAFF-2BAC13448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3136" y="1978844"/>
            <a:ext cx="4015397" cy="128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563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¿Cuando existe un proceso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Otros supuestos que contempla la Ley son cuando dos áreas se fusionan; se dividen; se readscriben; se descentralizan; se extinguen; se liquidan; etc. </a:t>
            </a:r>
          </a:p>
          <a:p>
            <a:pPr algn="just"/>
            <a:r>
              <a:rPr lang="es-MX" dirty="0"/>
              <a:t>Lo importante es 	señalar que habría dos tipos de procesos de entrega recepción (art. 11):</a:t>
            </a:r>
          </a:p>
          <a:p>
            <a:pPr marL="514350" indent="-514350" algn="just">
              <a:buAutoNum type="arabicPeriod"/>
            </a:pPr>
            <a:r>
              <a:rPr lang="es-MX" b="1" u="sng" dirty="0"/>
              <a:t>Individuales</a:t>
            </a:r>
            <a:r>
              <a:rPr lang="es-MX" dirty="0"/>
              <a:t> (cuando un servidor público se separa por cualquier razón), y;</a:t>
            </a:r>
          </a:p>
          <a:p>
            <a:pPr marL="514350" indent="-514350" algn="just">
              <a:buAutoNum type="arabicPeriod"/>
            </a:pPr>
            <a:r>
              <a:rPr lang="es-MX" b="1" u="sng" dirty="0"/>
              <a:t>Generales</a:t>
            </a:r>
            <a:r>
              <a:rPr lang="es-MX" dirty="0"/>
              <a:t> (cuando hay un cambio de administración, como será el caso el 1 de octubre de 2021).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71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000" dirty="0"/>
              <a:t>¿Quién supervisa los procesos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3" y="2587753"/>
            <a:ext cx="11919857" cy="119231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MX" b="1" u="sng" dirty="0"/>
              <a:t>Individuales.</a:t>
            </a:r>
            <a:r>
              <a:rPr lang="es-MX" b="1" dirty="0"/>
              <a:t>  Los órganos internos de control;</a:t>
            </a:r>
          </a:p>
          <a:p>
            <a:pPr marL="514350" indent="-514350" algn="just">
              <a:buAutoNum type="arabicPeriod"/>
            </a:pPr>
            <a:r>
              <a:rPr lang="es-MX" b="1" u="sng" dirty="0"/>
              <a:t>Generales.</a:t>
            </a:r>
            <a:r>
              <a:rPr lang="es-MX" dirty="0"/>
              <a:t>  </a:t>
            </a:r>
            <a:r>
              <a:rPr lang="es-MX" b="1" dirty="0"/>
              <a:t>La Auditoría Superior del Estado.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57C76490-21B1-4817-8B5C-A4F0F081762A}"/>
              </a:ext>
            </a:extLst>
          </p:cNvPr>
          <p:cNvSpPr txBox="1">
            <a:spLocks/>
          </p:cNvSpPr>
          <p:nvPr/>
        </p:nvSpPr>
        <p:spPr>
          <a:xfrm>
            <a:off x="127908" y="4062767"/>
            <a:ext cx="11919857" cy="2640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1" u="sng" dirty="0"/>
              <a:t>¿Qué obligaciones tienen las instancias que supervisan?</a:t>
            </a:r>
          </a:p>
          <a:p>
            <a:pPr marL="514350" indent="-514350" algn="just">
              <a:buAutoNum type="arabicPeriod"/>
            </a:pPr>
            <a:r>
              <a:rPr lang="es-ES" dirty="0"/>
              <a:t>Fungir como autoridad supervisora del acto protocolario de entrega-recepción, respecto de los sujetos obligados que le correspondan;</a:t>
            </a:r>
          </a:p>
          <a:p>
            <a:pPr marL="514350" indent="-514350" algn="just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244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000" dirty="0"/>
              <a:t>¿Qué obligaciones tienen las instancias que supervisan el proceso?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57C76490-21B1-4817-8B5C-A4F0F081762A}"/>
              </a:ext>
            </a:extLst>
          </p:cNvPr>
          <p:cNvSpPr txBox="1">
            <a:spLocks/>
          </p:cNvSpPr>
          <p:nvPr/>
        </p:nvSpPr>
        <p:spPr>
          <a:xfrm>
            <a:off x="127908" y="2454407"/>
            <a:ext cx="11919857" cy="4150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es-ES" dirty="0"/>
              <a:t>Fungir como autoridad supervisora del acto protocolario de entrega-recepción, respecto de los sujetos obligados que le correspondan;</a:t>
            </a:r>
          </a:p>
          <a:p>
            <a:pPr marL="514350" indent="-514350" algn="just">
              <a:buAutoNum type="arabicPeriod"/>
            </a:pPr>
            <a:r>
              <a:rPr lang="es-ES" dirty="0"/>
              <a:t>Vigilar y constatar que el acto protocolario de entrega- recepción, de los sujetos obligados según correspondan, se ajuste a lo dispuesto en la presente Ley, y en las demás disposiciones que para cada caso resulten aplicables;</a:t>
            </a:r>
          </a:p>
          <a:p>
            <a:pPr marL="514350" indent="-514350" algn="just">
              <a:buAutoNum type="arabicPeriod"/>
            </a:pPr>
            <a:r>
              <a:rPr lang="es-ES" dirty="0"/>
              <a:t>Capacitar a los servidores públicos sujetos a esta Ley, en la entrega-recepción, según correspondan; </a:t>
            </a:r>
          </a:p>
          <a:p>
            <a:pPr marL="514350" indent="-514350" algn="just">
              <a:buAutoNum type="arabicPeriod"/>
            </a:pPr>
            <a:r>
              <a:rPr lang="es-ES" dirty="0"/>
              <a:t>Formular el manual técnico de entrega-recepción, de los sujetos obligados y los procedimientos, según correspondan, de conformidad con lo establecido en la presente Ley;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860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000" dirty="0"/>
              <a:t>¿Qué obligaciones tienen las instancias que supervisan el proceso?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57C76490-21B1-4817-8B5C-A4F0F081762A}"/>
              </a:ext>
            </a:extLst>
          </p:cNvPr>
          <p:cNvSpPr txBox="1">
            <a:spLocks/>
          </p:cNvSpPr>
          <p:nvPr/>
        </p:nvSpPr>
        <p:spPr>
          <a:xfrm>
            <a:off x="127908" y="2454407"/>
            <a:ext cx="11919857" cy="4150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 startAt="5"/>
            </a:pPr>
            <a:r>
              <a:rPr lang="es-ES" dirty="0"/>
              <a:t>Emitir los formatos correspondientes para el debido llenado del expediente de Entrega - recepción, y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s-ES" dirty="0"/>
              <a:t>Hacer del conocimiento de las autoridades competentes la inobservancia, incumplimiento y violaciones a esta Ley, al </a:t>
            </a:r>
            <a:r>
              <a:rPr lang="es-ES" b="1" u="sng" dirty="0">
                <a:solidFill>
                  <a:srgbClr val="FF0000"/>
                </a:solidFill>
              </a:rPr>
              <a:t>manual técnico de entrega-recepción</a:t>
            </a:r>
            <a:r>
              <a:rPr lang="es-ES" dirty="0"/>
              <a:t>, a los procedimientos que correspondan, o a otros ordenamientos legales, e investigar y promover, en su caso, en los términos de la Ley de Responsabilidades Administrativas las sanciones administrativas y resarcitorias que correspondan; así como presentar las denuncias de hechos que puedan constituir la existencia de delitos; cuando con motivo de sus funciones y derivado del proceso de entrega recepción se desprendan irregularidades pudieren constituir tanto faltas administrativas como delitos.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1394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b="1" u="sng" dirty="0">
                <a:solidFill>
                  <a:srgbClr val="FF0000"/>
                </a:solidFill>
              </a:rPr>
              <a:t>Se ha establecido que deben entregarse </a:t>
            </a:r>
            <a:r>
              <a:rPr lang="es-ES" b="1" u="sng" dirty="0">
                <a:solidFill>
                  <a:srgbClr val="FF0000"/>
                </a:solidFill>
              </a:rPr>
              <a:t>recursos humanos, materiales, financieros y patrimoniales</a:t>
            </a:r>
            <a:r>
              <a:rPr lang="es-ES" dirty="0"/>
              <a:t>. La misma Ley clarifica en diversos artículos a qué se refiere esta situación, así como en el </a:t>
            </a:r>
            <a:r>
              <a:rPr lang="es-ES" b="1" u="sng" dirty="0">
                <a:solidFill>
                  <a:srgbClr val="FF0000"/>
                </a:solidFill>
              </a:rPr>
              <a:t>manual técnico de entrega-recepción</a:t>
            </a:r>
            <a:r>
              <a:rPr lang="es-ES" dirty="0"/>
              <a:t> que es expedido por la Auditoria Superior del Estado, para el caso de los procesos de entrega – recepción con motivo del cambio de administración por fin del término constitucional. </a:t>
            </a:r>
          </a:p>
          <a:p>
            <a:pPr algn="just"/>
            <a:r>
              <a:rPr lang="es-ES" dirty="0"/>
              <a:t>El  vigente </a:t>
            </a:r>
            <a:r>
              <a:rPr lang="es-ES" b="1" u="sng" dirty="0">
                <a:solidFill>
                  <a:srgbClr val="FF0000"/>
                </a:solidFill>
              </a:rPr>
              <a:t>manual técnico de entrega-recepción </a:t>
            </a:r>
            <a:r>
              <a:rPr lang="es-ES" dirty="0"/>
              <a:t>fue publicado en el Periódico Oficial del Estado con fecha 4 de agosto de 2018, sin embargo, se estima que haya una actualización el próximo año. El Manual vigente está a su disposición como una guía en CEFIM.</a:t>
            </a:r>
          </a:p>
          <a:p>
            <a:pPr algn="just"/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311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Con motivo del cambio de administración, se tiene la obligación de entregar:</a:t>
            </a:r>
          </a:p>
          <a:p>
            <a:pPr algn="just"/>
            <a:r>
              <a:rPr lang="es-ES" dirty="0"/>
              <a:t>1.- Marco Jurídico de Actuación;</a:t>
            </a:r>
          </a:p>
          <a:p>
            <a:pPr algn="just"/>
            <a:r>
              <a:rPr lang="es-ES" dirty="0"/>
              <a:t>2.- Expediente protocolario;</a:t>
            </a:r>
          </a:p>
          <a:p>
            <a:pPr algn="just"/>
            <a:r>
              <a:rPr lang="es-ES" dirty="0"/>
              <a:t>3.- Recursos humanos;</a:t>
            </a:r>
          </a:p>
          <a:p>
            <a:pPr algn="just"/>
            <a:r>
              <a:rPr lang="es-ES" dirty="0"/>
              <a:t>4.- Documentación programática;</a:t>
            </a:r>
          </a:p>
          <a:p>
            <a:pPr algn="just"/>
            <a:r>
              <a:rPr lang="es-ES" dirty="0"/>
              <a:t>5.- Documentación presupuestal;</a:t>
            </a:r>
            <a:endParaRPr lang="es-MX" dirty="0"/>
          </a:p>
          <a:p>
            <a:pPr algn="just"/>
            <a:r>
              <a:rPr lang="es-MX" dirty="0"/>
              <a:t>6.- Estados financieros;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202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7.- Recursos financieros;</a:t>
            </a:r>
          </a:p>
          <a:p>
            <a:pPr algn="just"/>
            <a:r>
              <a:rPr lang="es-ES" dirty="0"/>
              <a:t>8.- Recursos materiales;</a:t>
            </a:r>
          </a:p>
          <a:p>
            <a:pPr algn="just"/>
            <a:r>
              <a:rPr lang="es-ES" dirty="0"/>
              <a:t>9.- Integración analítica de los pasivos a corto, mediano y largo plazo;</a:t>
            </a:r>
          </a:p>
          <a:p>
            <a:pPr algn="just"/>
            <a:r>
              <a:rPr lang="es-ES" dirty="0"/>
              <a:t>10.- Integración analítica de las cuentas por cobrar;</a:t>
            </a:r>
          </a:p>
          <a:p>
            <a:pPr algn="just"/>
            <a:r>
              <a:rPr lang="es-ES" dirty="0"/>
              <a:t>11.- Relación de asuntos en trámite ante autoridades judiciales o administrativas, con la descripción clara de su situación procedimental, así como la especificación detallada de sus posibles consecuencias jurídicas,</a:t>
            </a:r>
          </a:p>
          <a:p>
            <a:pPr algn="just"/>
            <a:r>
              <a:rPr lang="es-ES" dirty="0"/>
              <a:t>12.- Expedientes y archivos documentales, digitales y multimedia, página “web” portal de transparencia;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50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7.- Recursos financieros;</a:t>
            </a:r>
          </a:p>
          <a:p>
            <a:pPr algn="just"/>
            <a:r>
              <a:rPr lang="es-ES" dirty="0"/>
              <a:t>8.- Recursos materiales;</a:t>
            </a:r>
          </a:p>
          <a:p>
            <a:pPr algn="just"/>
            <a:r>
              <a:rPr lang="es-ES" dirty="0"/>
              <a:t>9.- Integración analítica de los pasivos a corto, mediano y largo plazo;</a:t>
            </a:r>
          </a:p>
          <a:p>
            <a:pPr algn="just"/>
            <a:r>
              <a:rPr lang="es-ES" dirty="0"/>
              <a:t>10.- Integración analítica de las cuentas por cobrar;</a:t>
            </a:r>
          </a:p>
          <a:p>
            <a:pPr algn="just"/>
            <a:r>
              <a:rPr lang="es-ES" dirty="0"/>
              <a:t>11.- Relación de asuntos en trámite ante autoridades judiciales o administrativas, con la descripción clara de su situación procedimental, así como la especificación detallada de sus posibles consecuencias jurídicas,</a:t>
            </a:r>
          </a:p>
          <a:p>
            <a:pPr algn="just"/>
            <a:r>
              <a:rPr lang="es-ES" dirty="0"/>
              <a:t>12.- Expedientes y archivos documentales, digitales y multimedia, página “web” portal de transparencia;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316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Objeto de la Ley de entrega recepción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Recordemos que se estableció que desde el artículo primero de la Ley se establecen circunstancias de obligación, además de quiénes deben cumplir y hacer cumplir:</a:t>
            </a:r>
          </a:p>
          <a:p>
            <a:pPr algn="just"/>
            <a:r>
              <a:rPr lang="es-MX" dirty="0"/>
              <a:t>2. Qué debe entregarse: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recursos humanos, materiales, financieros y patrimoniales;</a:t>
            </a:r>
          </a:p>
          <a:p>
            <a:pPr marL="788670" lvl="1" indent="-514350" algn="just">
              <a:buAutoNum type="arabicPeriod"/>
            </a:pPr>
            <a:r>
              <a:rPr lang="es-ES" b="1" dirty="0">
                <a:solidFill>
                  <a:srgbClr val="FF0000"/>
                </a:solidFill>
              </a:rPr>
              <a:t>la información, documentos y asuntos de su competencia que les hayan sido asignados y generado en el desempeño de sus funciones o que tengan bajo su responsabilidad</a:t>
            </a:r>
            <a:r>
              <a:rPr lang="es-ES" dirty="0"/>
              <a:t>.</a:t>
            </a:r>
          </a:p>
          <a:p>
            <a:pPr marL="514350" indent="-514350" algn="just">
              <a:buAutoNum type="arabicPeriod"/>
            </a:pP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03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Con motivo del cambio de administración, y relacionado con los expedientes y archivos, se tiene la obligación de entregar:</a:t>
            </a:r>
          </a:p>
          <a:p>
            <a:pPr algn="just"/>
            <a:r>
              <a:rPr lang="es-ES" dirty="0"/>
              <a:t>I. </a:t>
            </a:r>
            <a:r>
              <a:rPr lang="es-ES" b="1" u="sng" dirty="0">
                <a:solidFill>
                  <a:srgbClr val="FF0000"/>
                </a:solidFill>
                <a:highlight>
                  <a:srgbClr val="FFFF00"/>
                </a:highlight>
              </a:rPr>
              <a:t>Libros blancos</a:t>
            </a:r>
            <a:r>
              <a:rPr lang="es-ES" dirty="0"/>
              <a:t>;</a:t>
            </a:r>
          </a:p>
          <a:p>
            <a:pPr algn="just"/>
            <a:r>
              <a:rPr lang="es-ES" dirty="0"/>
              <a:t>II. Libros de actas;</a:t>
            </a:r>
          </a:p>
          <a:p>
            <a:pPr algn="just"/>
            <a:r>
              <a:rPr lang="es-ES" dirty="0"/>
              <a:t>III. Acuerdos gubernamentales pendientes;</a:t>
            </a:r>
          </a:p>
          <a:p>
            <a:pPr algn="just"/>
            <a:r>
              <a:rPr lang="es-ES" dirty="0"/>
              <a:t>IV. Contratos celebrados;</a:t>
            </a:r>
          </a:p>
          <a:p>
            <a:pPr algn="just"/>
            <a:r>
              <a:rPr lang="es-ES" dirty="0"/>
              <a:t>V. Contratos de fideicomisos;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79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/>
          <a:lstStyle/>
          <a:p>
            <a:pPr algn="ctr"/>
            <a:r>
              <a:rPr lang="es-MX" dirty="0"/>
              <a:t>Bienvenida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944350" cy="4082469"/>
          </a:xfrm>
        </p:spPr>
        <p:txBody>
          <a:bodyPr/>
          <a:lstStyle/>
          <a:p>
            <a:r>
              <a:rPr lang="es-MX" dirty="0"/>
              <a:t>Buen día a todos.</a:t>
            </a:r>
          </a:p>
          <a:p>
            <a:pPr algn="just"/>
            <a:r>
              <a:rPr lang="es-MX" dirty="0"/>
              <a:t>Agradezco a la Coordinación Estatal para el Fortalecimiento Institucional de los Municipios de San Luis Potosí, y en particular a su Director, el Lic. Luis Gerardo Aldaco la invitación para tener este encuentro con ustedes. </a:t>
            </a:r>
          </a:p>
          <a:p>
            <a:pPr algn="just"/>
            <a:r>
              <a:rPr lang="es-MX" dirty="0"/>
              <a:t>Saludo de manera especial a mi compañero expositor, Dr. José Mejía Lira, Titular del Órgano Interno de Control del Ayuntamiento de San Luis Potosí. </a:t>
            </a:r>
          </a:p>
          <a:p>
            <a:pPr algn="just"/>
            <a:r>
              <a:rPr lang="es-MX" dirty="0"/>
              <a:t>Formulo votos para que el objetivo planteado con este encuentro se consolide.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294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VI. Convenios con instancias gubernamentales y con particulares;</a:t>
            </a:r>
          </a:p>
          <a:p>
            <a:pPr algn="just"/>
            <a:r>
              <a:rPr lang="es-ES" dirty="0"/>
              <a:t>VII. Procesos de concurso litigación y asignación;</a:t>
            </a:r>
          </a:p>
          <a:p>
            <a:pPr algn="just"/>
            <a:r>
              <a:rPr lang="es-ES" dirty="0"/>
              <a:t>VIII. Procedimientos y juicios en proceso;</a:t>
            </a:r>
          </a:p>
          <a:p>
            <a:pPr algn="just"/>
            <a:r>
              <a:rPr lang="es-ES" dirty="0"/>
              <a:t>IX. Archivo corriente;</a:t>
            </a:r>
          </a:p>
          <a:p>
            <a:pPr algn="just"/>
            <a:r>
              <a:rPr lang="es-ES" dirty="0"/>
              <a:t>X. Asuntos pendientes;</a:t>
            </a:r>
          </a:p>
          <a:p>
            <a:pPr algn="just"/>
            <a:r>
              <a:rPr lang="es-ES" dirty="0"/>
              <a:t>XI. Padrón y expedientes de contribuyentes;</a:t>
            </a:r>
          </a:p>
          <a:p>
            <a:pPr algn="just"/>
            <a:r>
              <a:rPr lang="es-MX" dirty="0"/>
              <a:t>XII. Sistemas y programas;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582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XIII. Combinación de cajas fuertes y claves de acceso;</a:t>
            </a:r>
          </a:p>
          <a:p>
            <a:pPr algn="just"/>
            <a:r>
              <a:rPr lang="es-ES" dirty="0"/>
              <a:t>XIV. Obras y acciones de programas;</a:t>
            </a:r>
          </a:p>
          <a:p>
            <a:pPr algn="just"/>
            <a:r>
              <a:rPr lang="es-ES" dirty="0"/>
              <a:t>XV. Archivo Histórico;</a:t>
            </a:r>
          </a:p>
          <a:p>
            <a:pPr algn="just"/>
            <a:r>
              <a:rPr lang="es-ES" dirty="0"/>
              <a:t>XVI. Informes y acciones sobre la revisión de cuentas púbicas, y</a:t>
            </a:r>
          </a:p>
          <a:p>
            <a:pPr algn="just"/>
            <a:r>
              <a:rPr lang="es-ES" dirty="0"/>
              <a:t>XVII. Relación de auditorías en proceso, observaciones notificadas y pendientes de solventar derivadas de revisiones practicadas por la Contraloría General del Estado, Auditoría Superior del Estado, Servicio de Administración Tributaria u otras autoridades competentes.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189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Adicionalmente, debe sistematizarse para entrega la siguiente información: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el informe de los convenios, acuerdos de coordinación y concertación que tenga celebrados la administración pública con la federación, los ayuntamientos y los sectores social y privado;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Relacionar las auditorías y fiscalizaciones realizadas durante el período,  además todas aquellas que haya instaurado la Auditoría Superior del Estado y demás autoridades competentes.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dirty="0"/>
              <a:t>Libros de Actas de Cabildo;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574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Que se esta obligado a entregar y a recibir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Actas y grabaciones en video o voz de las sesiones de Cabildo;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Acuerdos de Cabildo pendientes;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Relación de convenios celebrados con otros municipios, con el Estado o la Federación;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Relación de capitales y créditos a favor del Municipio;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Relación de donaciones, legados y herencias que recibieron;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Participaciones que perciban de acuerdo con las leyes federales y estatales,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dirty="0"/>
              <a:t>Relación de rentas y productos de todos los bienes municipales.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894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000" dirty="0"/>
              <a:t>¿Qué otra documentación se acompaña en el proceso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La ley correspondiente, y en específico con el artículo 4, debe entregarse un informe de gestión. Dicho informe debe contener los siguientes apartados:</a:t>
            </a:r>
          </a:p>
          <a:p>
            <a:pPr algn="just"/>
            <a:r>
              <a:rPr lang="es-ES" dirty="0"/>
              <a:t>A) Situación del Despacho al inicio de la gestión (en la que se incluye, situación general, situación financiera, situación de recursos humanos, situación de recursos materiales, funciones y atribuciones, normatividad interna, normatividad externa, organigrama ejecutivo);</a:t>
            </a:r>
          </a:p>
          <a:p>
            <a:pPr algn="just"/>
            <a:r>
              <a:rPr lang="es-ES" dirty="0"/>
              <a:t>B) Actividades emprendidas y resultados alcanzados durante la gestión;</a:t>
            </a:r>
          </a:p>
          <a:p>
            <a:pPr algn="just"/>
            <a:r>
              <a:rPr lang="es-ES" dirty="0"/>
              <a:t>C) Asuntos en proceso;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574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000" dirty="0"/>
              <a:t>¿Qué otra documentación se acompaña en el proceso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D) Asuntos atendidos que no se sujetaron a las disposiciones legales aplicables o que se justificaron parcialmente y su justificación;</a:t>
            </a:r>
          </a:p>
          <a:p>
            <a:pPr algn="just"/>
            <a:r>
              <a:rPr lang="es-ES" dirty="0"/>
              <a:t>E) Asuntos de carácter confidencial;</a:t>
            </a:r>
          </a:p>
          <a:p>
            <a:pPr algn="just"/>
            <a:r>
              <a:rPr lang="es-ES" dirty="0"/>
              <a:t>F) Conforme a la experiencia alcanzada, cuál es a perspectiva que se tiene de lo que convendría realizar a futuro; y</a:t>
            </a:r>
          </a:p>
          <a:p>
            <a:pPr algn="just"/>
            <a:r>
              <a:rPr lang="es-ES" dirty="0"/>
              <a:t>G) Situación del Despacho al Término de la Gestión.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605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¿Cómo se realiza el proceso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De acuerdo con el artículo 4 de la Ley, el proceso de entrega recepción </a:t>
            </a:r>
            <a:r>
              <a:rPr lang="es-ES" dirty="0"/>
              <a:t>es un acto administrativo formal, personalísimo, de interés público y </a:t>
            </a:r>
            <a:r>
              <a:rPr lang="es-ES" b="1" u="sng" dirty="0">
                <a:solidFill>
                  <a:srgbClr val="FF0000"/>
                </a:solidFill>
              </a:rPr>
              <a:t>cumplimiento obligatorio</a:t>
            </a:r>
            <a:r>
              <a:rPr lang="es-ES" dirty="0"/>
              <a:t>, que debe realizarse </a:t>
            </a:r>
            <a:r>
              <a:rPr lang="es-ES" b="1" u="sng" dirty="0">
                <a:solidFill>
                  <a:srgbClr val="FF0000"/>
                </a:solidFill>
              </a:rPr>
              <a:t>por escrito </a:t>
            </a:r>
            <a:r>
              <a:rPr lang="es-ES" dirty="0"/>
              <a:t>a través de un informe de gestión detallado y constar en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acta administrativa </a:t>
            </a:r>
            <a:r>
              <a:rPr lang="es-ES" dirty="0"/>
              <a:t>que contenga, describa y detalle, la información relativa a los recursos financieros, humanos, materiales y patrimoniales, incluyendo la documentación y archivos físicos y digitales, que se entregan y reciben. </a:t>
            </a:r>
          </a:p>
          <a:p>
            <a:pPr algn="just"/>
            <a:r>
              <a:rPr lang="es-ES" dirty="0"/>
              <a:t>Al respecto, </a:t>
            </a:r>
            <a:r>
              <a:rPr lang="es-MX" dirty="0"/>
              <a:t>y con relación al acta, es importante señalar: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833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¿Cómo se realiza el proceso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El acta administrativa de entrega recepción y sus respectivos formatos y anexos, no deberán contener borraduras, tachaduras o enmendaduras y se respaldarán en medios magnéticos; mismos que serán firmados al margen, por quienes intervienen en el acto protocolario de entrega recepción.</a:t>
            </a:r>
          </a:p>
          <a:p>
            <a:pPr algn="just"/>
            <a:r>
              <a:rPr lang="es-ES" dirty="0"/>
              <a:t>Los formatos de entrega recepción (FER´S) deberán contener detalladamente la información señalada, actualizada, signados al margen y al calce de cada uno, por el Servidor Público que entrega y por el Servidor Público que recibe, así como por el servidor público que los elabora, según corresponda.</a:t>
            </a:r>
          </a:p>
          <a:p>
            <a:pPr algn="just"/>
            <a:r>
              <a:rPr lang="es-ES" dirty="0"/>
              <a:t>Los formatos de entrega recepción, el informe de gestión, el acta administrativa, deberán ser realizados en papel oficial del Municipio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705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Obligaciones adicionales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No obstante que la Ley establece el marco general de lo aquí señalado, existen otras normativas complementarias que deben considerarse:</a:t>
            </a:r>
          </a:p>
          <a:p>
            <a:pPr algn="just"/>
            <a:r>
              <a:rPr lang="es-ES" dirty="0"/>
              <a:t>1. </a:t>
            </a:r>
            <a:r>
              <a:rPr lang="es-ES" b="1" dirty="0">
                <a:highlight>
                  <a:srgbClr val="FFFF00"/>
                </a:highlight>
              </a:rPr>
              <a:t>Ley General de Archivos</a:t>
            </a:r>
            <a:r>
              <a:rPr lang="es-ES" dirty="0"/>
              <a:t>. (Art. 10)“Cada sujeto obligado es responsable de organizar y conservar sus archivos; de la operación de su sistema institucional; del cumplimiento de lo dispuesto por esta Ley; las correspondientes de las entidades federativas y las determinaciones que emita el Consejo Nacional o el Consejo Local, según corresponda; y deberán garantizar que </a:t>
            </a:r>
            <a:r>
              <a:rPr lang="es-ES" b="1" dirty="0">
                <a:solidFill>
                  <a:srgbClr val="FF0000"/>
                </a:solidFill>
              </a:rPr>
              <a:t>no se sustraigan, dañen o eliminen documentos de archivo y la información a su cargo</a:t>
            </a:r>
            <a:r>
              <a:rPr lang="es-ES" dirty="0"/>
              <a:t>. </a:t>
            </a:r>
          </a:p>
          <a:p>
            <a:pPr algn="just"/>
            <a:r>
              <a:rPr lang="es-ES" i="1" u="sng" dirty="0"/>
              <a:t>El servidor público que concluya su empleo, cargo o comisión, deberá garantizar la entrega de los archivos a quien lo sustituya, debiendo estar organizados y descritos de conformidad con los instrumentos de control y consulta archivísticos que identifiquen la función que les dio origen en los términos de esta Ley </a:t>
            </a:r>
            <a:r>
              <a:rPr lang="es-ES" dirty="0"/>
              <a:t>“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383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Obligaciones adicionales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dirty="0">
                <a:highlight>
                  <a:srgbClr val="FFFF00"/>
                </a:highlight>
              </a:rPr>
              <a:t>Ley General de Archivos</a:t>
            </a:r>
            <a:r>
              <a:rPr lang="es-ES" dirty="0"/>
              <a:t>. </a:t>
            </a:r>
          </a:p>
          <a:p>
            <a:pPr algn="just"/>
            <a:r>
              <a:rPr lang="es-ES" b="1" dirty="0">
                <a:solidFill>
                  <a:srgbClr val="FF0000"/>
                </a:solidFill>
              </a:rPr>
              <a:t>Artículo 17</a:t>
            </a:r>
            <a:r>
              <a:rPr lang="es-ES" dirty="0"/>
              <a:t>. Los servidores públicos que deban elaborar un acta de entrega-recepción al separarse de su empleo, cargo o comisión, en los términos de las disposiciones jurídicas aplicables, deberán entregar los archivos que se encuentren bajo su custodia, así como los instrumentos de control y consulta archivísticos actualizados, señalando los documentos con posible valor histórico de acuerdo con el catálogo de disposición documental.</a:t>
            </a:r>
          </a:p>
          <a:p>
            <a:pPr algn="just"/>
            <a:r>
              <a:rPr lang="es-ES" b="1" dirty="0">
                <a:solidFill>
                  <a:srgbClr val="FF0000"/>
                </a:solidFill>
              </a:rPr>
              <a:t>Artículo 116. </a:t>
            </a:r>
            <a:r>
              <a:rPr lang="es-ES" dirty="0"/>
              <a:t>Se consideran infracciones a la presente Ley, las siguientes:</a:t>
            </a:r>
          </a:p>
          <a:p>
            <a:pPr algn="just"/>
            <a:r>
              <a:rPr lang="es-ES" dirty="0"/>
              <a:t>V. Omitir la entrega de algún documento de archivo bajo la custodia de una persona al separarse de un empleo, cargo o comisión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24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¿Qué es una obligación?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944350" cy="4082469"/>
          </a:xfrm>
        </p:spPr>
        <p:txBody>
          <a:bodyPr/>
          <a:lstStyle/>
          <a:p>
            <a:r>
              <a:rPr lang="es-MX" dirty="0"/>
              <a:t>Una obligación por definición es “una exigencia establecida por la moral; la Ley o la autoridad”.</a:t>
            </a:r>
          </a:p>
          <a:p>
            <a:pPr algn="just"/>
            <a:r>
              <a:rPr lang="es-MX" dirty="0"/>
              <a:t>La obligación en este sentido está asociada con una perspectiva de justicia para toda la sociedad, porque al cumplir con la LEY, se contribuye al beneficio de la propia sociedad y de los individuos. </a:t>
            </a:r>
          </a:p>
          <a:p>
            <a:pPr algn="just"/>
            <a:r>
              <a:rPr lang="es-MX" dirty="0"/>
              <a:t>La LEY, la cumplimos de manera racional y consciente porque es lo que más conviene tanto a los individuos en lo particular como a la sociedad en general.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623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Obligaciones adicionales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highlight>
                  <a:srgbClr val="FFFF00"/>
                </a:highlight>
              </a:rPr>
              <a:t>Ley General de Contabilidad Gubernamental</a:t>
            </a:r>
            <a:r>
              <a:rPr lang="es-ES" dirty="0"/>
              <a:t>. </a:t>
            </a:r>
          </a:p>
          <a:p>
            <a:pPr algn="just"/>
            <a:r>
              <a:rPr lang="es-ES" b="1" dirty="0">
                <a:solidFill>
                  <a:srgbClr val="FF0000"/>
                </a:solidFill>
              </a:rPr>
              <a:t>Artículo 31</a:t>
            </a:r>
            <a:r>
              <a:rPr lang="es-ES" dirty="0"/>
              <a:t>. Cuando se realice la transición de una administración a otra, los bienes que no se encuentren inventariados o estén en proceso de registro y hubieren sido recibidos o adquiridos durante el encargo de su administración, deberán ser entregados oficialmente a la administración entrante a través de un acta de entrega y recepción. La administración entrante realizará el registro e inventario a que se refiere esta Ley.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00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sanciones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La contraposición de un derecho es una obligación. Asimismo, el incumplimiento de una obligación tiene como consecuencia una sanción.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Al haber obligaciones de cumplimiento por normativas tanto federales como estatales, y de no acatarse hay sanciones definidas por la Ley General de Responsabilidades Administrativas de los Servidores Públicos, así como de la correspondiente Ley local.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83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Consideración final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>
                <a:solidFill>
                  <a:srgbClr val="FF0000"/>
                </a:solidFill>
              </a:rPr>
              <a:t>Por último, es importante señalar el artículo 325 del Código Penal del Estado de San Luis Potosí:</a:t>
            </a:r>
          </a:p>
          <a:p>
            <a:pPr algn="just"/>
            <a:r>
              <a:rPr lang="es-ES" dirty="0"/>
              <a:t>ARTÍCULO 325. Comete el delito de abandono de las funciones públicas el servidor público que sin causa justificada abandona sus funciones sin haber presentado su renuncia o sin que se le haya aceptado o al que habiéndole sido aceptada no entrega todo aquello que haya sido objeto de su responsabilidad a la persona autorizada para recibirlo, siempre que se cause perjuicio a la buena marcha de la función a su cargo. </a:t>
            </a:r>
          </a:p>
          <a:p>
            <a:pPr algn="just"/>
            <a:r>
              <a:rPr lang="es-ES" dirty="0"/>
              <a:t>Este delito se sancionará con una pena de uno a tres años de prisión, sanción pecuniaria de cien a trescientos días del valor de la unidad de medida y actualización que percibía, e inhabilitación hasta por cuatro años para desempeñar empleo, cargo o comisión públicos.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87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¿Qué es un proceso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944350" cy="4082469"/>
          </a:xfrm>
        </p:spPr>
        <p:txBody>
          <a:bodyPr/>
          <a:lstStyle/>
          <a:p>
            <a:pPr algn="just"/>
            <a:r>
              <a:rPr lang="es-MX" dirty="0"/>
              <a:t>En este sentido, la entrega recepción de recursos públicos es un proceso de interés público, y los servidores deben acatar los diversos ordenamientos que se establecen en las distintas leyes en las que se hace referencia a tal situación.</a:t>
            </a:r>
          </a:p>
          <a:p>
            <a:pPr algn="just"/>
            <a:r>
              <a:rPr lang="es-MX" dirty="0"/>
              <a:t>Para clarificar esta situación, es conveniente precisar el propósito, o razón de ser de la “</a:t>
            </a:r>
            <a:r>
              <a:rPr lang="es-MX" b="1" i="1" u="sng" dirty="0">
                <a:solidFill>
                  <a:srgbClr val="FF0000"/>
                </a:solidFill>
              </a:rPr>
              <a:t>Ley de Entrega de Recepción de los Recursos Públicos del Estado y Municipios de San Luis Potosí</a:t>
            </a:r>
            <a:r>
              <a:rPr lang="es-MX" dirty="0"/>
              <a:t>”.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39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Objeto de la Ley de entrega recepción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944350" cy="408246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/>
              <a:t>De acuerdo con el artículo primero de la Ley de Entrega de Recepción de los Recursos Públicos del Estado y Municipios de San Luis Potosí, se establece:</a:t>
            </a:r>
          </a:p>
          <a:p>
            <a:pPr marL="514350" indent="-514350" algn="just">
              <a:buAutoNum type="arabicPeriod"/>
            </a:pPr>
            <a:r>
              <a:rPr lang="es-ES" dirty="0"/>
              <a:t>La Ley es de orden público, interés social y observancia general en el Estado de San Luis Potosí;</a:t>
            </a:r>
          </a:p>
          <a:p>
            <a:pPr marL="514350" indent="-514350" algn="just">
              <a:buAutoNum type="arabicPeriod"/>
            </a:pPr>
            <a:r>
              <a:rPr lang="es-ES" dirty="0"/>
              <a:t>Tiene por objeto establecer las disposiciones generales conforme a las cuales se llevará a cabo el proceso entrega recepción de la administración pública así como de: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los recursos humanos, materiales, financieros y patrimoniales;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la información, documentos y asuntos de su competencia que les hayan sido asignados y generado en el desempeño de sus funciones o que tengan bajo su responsabilidad, los servidores públicos 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Servidores públicos a los que les corresponda administrar, aplicar o recibir por cualquier título recursos públicos, fondos, bienes o valores que entregarán a quienes los sustituyan en el empleo, cargo o comisión.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98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Objeto de la Ley de entrega recepción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8670472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Aquí inician desde el artículo primero de la Ley algunas circunstancias de obligación:</a:t>
            </a:r>
          </a:p>
          <a:p>
            <a:pPr algn="just"/>
            <a:r>
              <a:rPr lang="es-ES" dirty="0"/>
              <a:t>Los servidores públicos DEBEN observar, cumplir y hacer cumplir la LEY; es decir quiénes son sujetos de esta Ley: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los servidores públicos que DEJAN un cargo, empleo o comisión;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los servidores públicos que ENTRAN o SUSTITUYEN al servidor público que deja el cargo;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3632D41-F249-44CC-BAAF-0C1541B98353}"/>
              </a:ext>
            </a:extLst>
          </p:cNvPr>
          <p:cNvSpPr txBox="1"/>
          <p:nvPr/>
        </p:nvSpPr>
        <p:spPr>
          <a:xfrm>
            <a:off x="9005207" y="4678136"/>
            <a:ext cx="2808514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dirty="0"/>
              <a:t>DEBEN DE CUMPLIR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xmlns="" id="{3F737824-7BD5-42EB-BBDA-61BDC0D5D364}"/>
              </a:ext>
            </a:extLst>
          </p:cNvPr>
          <p:cNvSpPr/>
          <p:nvPr/>
        </p:nvSpPr>
        <p:spPr>
          <a:xfrm>
            <a:off x="8588829" y="4425043"/>
            <a:ext cx="408214" cy="18124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61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Objeto de la Ley de entrega recepción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8670472" cy="408246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Los servidores públicos DEBEN observar, cumplir y hacer cumplir la LEY; es decir quiénes son sujetos de esta Ley:</a:t>
            </a:r>
          </a:p>
          <a:p>
            <a:pPr algn="just"/>
            <a:endParaRPr lang="es-ES" dirty="0"/>
          </a:p>
          <a:p>
            <a:pPr marL="788670" lvl="1" indent="-514350" algn="just">
              <a:buAutoNum type="arabicPeriod"/>
            </a:pPr>
            <a:r>
              <a:rPr lang="es-ES" dirty="0"/>
              <a:t>los ORGANOS INTERNOS DE CONTROL (de cualquier nivel de gobierno, o ente);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La Auditoría Superior del Estado;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3632D41-F249-44CC-BAAF-0C1541B98353}"/>
              </a:ext>
            </a:extLst>
          </p:cNvPr>
          <p:cNvSpPr txBox="1"/>
          <p:nvPr/>
        </p:nvSpPr>
        <p:spPr>
          <a:xfrm>
            <a:off x="9005207" y="3959682"/>
            <a:ext cx="2808514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dirty="0"/>
              <a:t>DEBEN HACER CUMPLIR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xmlns="" id="{3F737824-7BD5-42EB-BBDA-61BDC0D5D364}"/>
              </a:ext>
            </a:extLst>
          </p:cNvPr>
          <p:cNvSpPr/>
          <p:nvPr/>
        </p:nvSpPr>
        <p:spPr>
          <a:xfrm>
            <a:off x="8588829" y="4008668"/>
            <a:ext cx="408214" cy="18124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7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>Objeto de la Ley de entrega recepción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Recordemos que se estableció que desde el artículo primero de la Ley se establecen circunstancias de obligación, además de quiénes deben cumplir y hacer cumplir:</a:t>
            </a:r>
          </a:p>
          <a:p>
            <a:pPr algn="just"/>
            <a:r>
              <a:rPr lang="es-MX" dirty="0"/>
              <a:t>2. Qué debe entregarse: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recursos humanos, materiales, financieros y patrimoniales;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la información, documentos y asuntos de su competencia que les hayan sido asignados y generado en el desempeño de sus funciones o que tengan bajo su responsabilidad.</a:t>
            </a:r>
          </a:p>
          <a:p>
            <a:pPr marL="514350" indent="-514350" algn="just">
              <a:buAutoNum type="arabicPeriod"/>
            </a:pP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52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7F8A98-5109-4586-BE6F-747AFCE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314" y="317814"/>
            <a:ext cx="7734518" cy="1700784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¿Cuando existe un proceso de entrega recepción?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D0D089-0696-4B3B-BF4B-3EAC5511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64" y="2587752"/>
            <a:ext cx="11830050" cy="408246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La Ley en el artículo 3 determina en qué casos DEBE HACERSE UN PROCESO DE ENTREGA RECEPCIÓN: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Al término del período de un ejercicio, mandato y/o administración constitucional o legal, para el que se fue electo o designado;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En casos de licencia temporal o indefinida;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Cuando se declare la suspensión o revocación de mandato en los ayuntamientos;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Cuando se declare la suspensión o desaparición del ayuntamiento;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Cuando se sea removido del empleo, cargo o comisión;</a:t>
            </a:r>
          </a:p>
          <a:p>
            <a:pPr marL="788670" lvl="1" indent="-514350" algn="just">
              <a:buAutoNum type="arabicPeriod"/>
            </a:pPr>
            <a:r>
              <a:rPr lang="es-ES" dirty="0"/>
              <a:t>Por renuncia o cualquier otro motivo de separación.</a:t>
            </a:r>
          </a:p>
          <a:p>
            <a:pPr marL="514350" indent="-514350" algn="just">
              <a:buAutoNum type="arabicPeriod"/>
            </a:pP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8E8303A-3306-4DAA-BCA6-8C7C9149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" y="8172"/>
            <a:ext cx="24955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791944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873B2CC5D017A4DBDF213B9A1EA0D6F" ma:contentTypeVersion="1" ma:contentTypeDescription="Crear nuevo documento." ma:contentTypeScope="" ma:versionID="c41d9c2d517306cd5327c8ae935dbf03">
  <xsd:schema xmlns:xsd="http://www.w3.org/2001/XMLSchema" xmlns:xs="http://www.w3.org/2001/XMLSchema" xmlns:p="http://schemas.microsoft.com/office/2006/metadata/properties" xmlns:ns1="http://schemas.microsoft.com/sharepoint/v3" xmlns:ns2="a06fbd5a-4cdd-4e4a-85ff-98ff1f74098c" targetNamespace="http://schemas.microsoft.com/office/2006/metadata/properties" ma:root="true" ma:fieldsID="4e781266b8a92339840aa798dc19b64f" ns1:_="" ns2:_="">
    <xsd:import namespace="http://schemas.microsoft.com/sharepoint/v3"/>
    <xsd:import namespace="a06fbd5a-4cdd-4e4a-85ff-98ff1f74098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fbd5a-4cdd-4e4a-85ff-98ff1f74098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06fbd5a-4cdd-4e4a-85ff-98ff1f74098c">CSCH2NY5XXE4-847796663-174</_dlc_DocId>
    <_dlc_DocIdUrl xmlns="a06fbd5a-4cdd-4e4a-85ff-98ff1f74098c">
      <Url>https://slp.gob.mx/cefim/_layouts/15/DocIdRedir.aspx?ID=CSCH2NY5XXE4-847796663-174</Url>
      <Description>CSCH2NY5XXE4-847796663-174</Description>
    </_dlc_DocIdUrl>
  </documentManagement>
</p:properties>
</file>

<file path=customXml/itemProps1.xml><?xml version="1.0" encoding="utf-8"?>
<ds:datastoreItem xmlns:ds="http://schemas.openxmlformats.org/officeDocument/2006/customXml" ds:itemID="{53831CB4-C2C8-4EEA-AD70-56FD2569ECEF}"/>
</file>

<file path=customXml/itemProps2.xml><?xml version="1.0" encoding="utf-8"?>
<ds:datastoreItem xmlns:ds="http://schemas.openxmlformats.org/officeDocument/2006/customXml" ds:itemID="{25E09C6E-DE12-4164-99C3-EDC389B93787}"/>
</file>

<file path=customXml/itemProps3.xml><?xml version="1.0" encoding="utf-8"?>
<ds:datastoreItem xmlns:ds="http://schemas.openxmlformats.org/officeDocument/2006/customXml" ds:itemID="{75502A03-8EBF-4C6F-BDB8-A3618E329CE6}"/>
</file>

<file path=customXml/itemProps4.xml><?xml version="1.0" encoding="utf-8"?>
<ds:datastoreItem xmlns:ds="http://schemas.openxmlformats.org/officeDocument/2006/customXml" ds:itemID="{48967DED-911F-4DDD-BFC6-840A1FAA6E8C}"/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2892</Words>
  <Application>Microsoft Office PowerPoint</Application>
  <PresentationFormat>Panorámica</PresentationFormat>
  <Paragraphs>165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Franklin Gothic Demi Cond</vt:lpstr>
      <vt:lpstr>Franklin Gothic Medium</vt:lpstr>
      <vt:lpstr>Wingdings</vt:lpstr>
      <vt:lpstr>JuxtaposeVTI</vt:lpstr>
      <vt:lpstr>Obligaciones en el Proceso de Entrega Recepción</vt:lpstr>
      <vt:lpstr>Bienvenida</vt:lpstr>
      <vt:lpstr>¿Qué es una obligación?</vt:lpstr>
      <vt:lpstr>¿Qué es un proceso de entrega recepción?</vt:lpstr>
      <vt:lpstr>Objeto de la Ley de entrega recepción</vt:lpstr>
      <vt:lpstr>Objeto de la Ley de entrega recepción</vt:lpstr>
      <vt:lpstr>Objeto de la Ley de entrega recepción</vt:lpstr>
      <vt:lpstr>Objeto de la Ley de entrega recepción</vt:lpstr>
      <vt:lpstr>¿Cuando existe un proceso de entrega recepción?</vt:lpstr>
      <vt:lpstr>¿Cuando existe un proceso de entrega recepción?</vt:lpstr>
      <vt:lpstr>¿Quién supervisa los procesos de entrega recepción?</vt:lpstr>
      <vt:lpstr>¿Qué obligaciones tienen las instancias que supervisan el proceso?</vt:lpstr>
      <vt:lpstr>¿Qué obligaciones tienen las instancias que supervisan el proceso?</vt:lpstr>
      <vt:lpstr>Que se esta obligado a entregar y a recibir</vt:lpstr>
      <vt:lpstr>Que se esta obligado a entregar y a recibir</vt:lpstr>
      <vt:lpstr>Que se esta obligado a entregar y a recibir</vt:lpstr>
      <vt:lpstr>Que se esta obligado a entregar y a recibir</vt:lpstr>
      <vt:lpstr>Objeto de la Ley de entrega recepción</vt:lpstr>
      <vt:lpstr>Que se esta obligado a entregar y a recibir</vt:lpstr>
      <vt:lpstr>Que se esta obligado a entregar y a recibir</vt:lpstr>
      <vt:lpstr>Que se esta obligado a entregar y a recibir</vt:lpstr>
      <vt:lpstr>Que se esta obligado a entregar y a recibir</vt:lpstr>
      <vt:lpstr>Que se esta obligado a entregar y a recibir</vt:lpstr>
      <vt:lpstr>¿Qué otra documentación se acompaña en el proceso de entrega recepción?</vt:lpstr>
      <vt:lpstr>¿Qué otra documentación se acompaña en el proceso de entrega recepción?</vt:lpstr>
      <vt:lpstr>¿Cómo se realiza el proceso de entrega recepción?</vt:lpstr>
      <vt:lpstr>¿Cómo se realiza el proceso de entrega recepción?</vt:lpstr>
      <vt:lpstr>Obligaciones adicionales</vt:lpstr>
      <vt:lpstr>Obligaciones adicionales</vt:lpstr>
      <vt:lpstr>Obligaciones adicionales</vt:lpstr>
      <vt:lpstr>sanciones</vt:lpstr>
      <vt:lpstr>Consideración final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Obligaciones en el Proceso de Entrega Recepción</dc:title>
  <dc:creator>Luis E. Villanueva Angel</dc:creator>
  <cp:lastModifiedBy>Usuario</cp:lastModifiedBy>
  <cp:revision>5</cp:revision>
  <dcterms:created xsi:type="dcterms:W3CDTF">2020-12-02T16:46:40Z</dcterms:created>
  <dcterms:modified xsi:type="dcterms:W3CDTF">2020-12-03T16:30:49Z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0x0101008873B2CC5D017A4DBDF213B9A1EA0D6F</vt:lpwstr>
  </property>
  <property fmtid="{D5CDD505-2E9C-101B-9397-08002B2CF9AE}" pid="3" name="_dlc_DocIdItemGuid">
    <vt:lpwstr>8681f838-11bb-41a3-8cd4-faaf86d51115</vt:lpwstr>
  </property>
</Properties>
</file>