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528D0-4F86-43E4-937B-D641E5857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E10827-3123-4FA1-8550-5DBEDA0BD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24C721-B681-4383-B7C3-1B52F2F07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3336-E3B3-4151-83C5-C1564BCFD783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E057D9-C2C7-44BB-B9D8-37BC6AEE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DB2691-5DF8-4ACE-8EB0-9FF209925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0413-7CB2-4224-A4FE-F3CCBEEED7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916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0AFD8A-5E86-4565-9557-AB4BB26B2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B3B6D6-02C5-4FF4-AC9D-7D6C2F431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092F0C-9691-4F6B-91E6-DBF087B57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3336-E3B3-4151-83C5-C1564BCFD783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E86656-FC52-4EEF-8490-3CB991DB0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A3D894-4CC6-43EA-93E6-11AA784C2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0413-7CB2-4224-A4FE-F3CCBEEED7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58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0EDDAC8-7E42-4F04-9D3D-0A664069B7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ABC09A-6B73-4CDA-8144-282F10408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E6D9B9-C374-4798-AF9D-56810FA6F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3336-E3B3-4151-83C5-C1564BCFD783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891480-E298-4ECB-AEBD-8894934DE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F53117-D146-489F-BA0C-FDE1D44EA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0413-7CB2-4224-A4FE-F3CCBEEED7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4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FA853-271D-4A84-95E0-69F90A987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426D7D-919E-4DD0-A4DC-B5C512EE2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9DE921-550F-483B-BD47-0399DCEF3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3336-E3B3-4151-83C5-C1564BCFD783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7CB7D6-A164-4040-B166-35F2D2076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F774E9-F072-44CF-B7BE-F6E141E0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0413-7CB2-4224-A4FE-F3CCBEEED7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07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F80C54-7ECB-436F-BD75-D05B7F43B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E2789E-38C1-455A-B1FC-A44777DA4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5B5E06-545F-469B-84B9-398EA99FB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3336-E3B3-4151-83C5-C1564BCFD783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250CC8-3121-49FA-ABC4-7B49BEC13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4C649E-D318-4AF0-8989-47AF75943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0413-7CB2-4224-A4FE-F3CCBEEED7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960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955EE8-A483-425E-AAB0-08DE64193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9650C7-32BB-4548-BB15-4575588AC2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D20C83E-97FC-40A1-9CCB-EF88B2000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3F9D20-BF31-415D-99BC-36373FD8E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3336-E3B3-4151-83C5-C1564BCFD783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90A47C-5DCA-4DED-807C-6393CCC6E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B292E7-88EC-4649-BF1C-797B4E7C6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0413-7CB2-4224-A4FE-F3CCBEEED7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648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C8EE02-F04B-485B-BBEC-A2F055786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8B721D-DE40-438F-A9D5-1BAC6138B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78320D-B996-459A-BC39-1D6C5A94B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AC1517-DE02-483D-AAE6-9BC7DE41A2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42DD167-0867-4FDD-B083-1BCE89E6F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1B34FD-96E6-400D-81DC-CF1E54C87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3336-E3B3-4151-83C5-C1564BCFD783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FD2D14A-0E6E-48EB-B295-68D3A58AE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4F011F1-0491-494B-9E75-A509C84BC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0413-7CB2-4224-A4FE-F3CCBEEED7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046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739CC6-E47B-4C38-858B-4014D624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6908A5F-059C-4CF9-8AE9-E68D3BEDB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3336-E3B3-4151-83C5-C1564BCFD783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A7F3AF2-758C-4932-819F-D4901FD11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EF74B8-7216-4946-B13D-1B994D6D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0413-7CB2-4224-A4FE-F3CCBEEED7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507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F229766-ACA7-4F90-999A-25613B80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3336-E3B3-4151-83C5-C1564BCFD783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E591659-848A-43E7-9BDF-A0A0E2F54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1A32E02-E4E1-4B0E-8033-DF0E62282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0413-7CB2-4224-A4FE-F3CCBEEED7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18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7F02B9-CC30-4B9D-8DE5-86BCFC93A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184BA1-B6FA-4C58-A589-1BA76B32D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295513-ADDB-4AB4-A9D6-1767C186D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506874-577D-4FE9-BAE1-118509EC8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3336-E3B3-4151-83C5-C1564BCFD783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54041D-9A0F-4276-99CD-388809A7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8B523B-B7D7-4BD6-A3A2-7D0979567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0413-7CB2-4224-A4FE-F3CCBEEED7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429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DDBCD-34F5-4FDD-8935-0908187E1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F4AE2CB-4311-4842-B6C2-8901D5584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6E5106-7C45-40E5-B215-A92523AE1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5D8D3E-CA76-4C60-AFBB-FAD84193A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3336-E3B3-4151-83C5-C1564BCFD783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607ECC-D964-40FC-873A-71FA8E4B8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3DC3B1-5E48-4581-9A8D-56022A141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0413-7CB2-4224-A4FE-F3CCBEEED7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652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B2FA23E-4AE7-4A31-843F-3C75917E0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725513-AA50-411D-A473-09F9B6274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3476A3-1099-4451-8243-CC78C98CAB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F3336-E3B3-4151-83C5-C1564BCFD783}" type="datetimeFigureOut">
              <a:rPr lang="es-MX" smtClean="0"/>
              <a:t>02/09/2021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7DE398-EF74-4491-BB09-211C90150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BFBEE3-9C01-4DE8-8317-7268C383FA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F0413-7CB2-4224-A4FE-F3CCBEEED7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640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B05FA3-8EAE-4649-A459-0B025B98E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PAGA DESDE LA BANCA DIGITAL DE CUALQUIER BANCO (Transferencia SPEI)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00AB29-85FF-45D2-B62D-E444FAE50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46650"/>
          </a:xfrm>
        </p:spPr>
        <p:txBody>
          <a:bodyPr>
            <a:normAutofit lnSpcReduction="10000"/>
          </a:bodyPr>
          <a:lstStyle/>
          <a:p>
            <a:r>
              <a:rPr lang="es-ES" dirty="0"/>
              <a:t>TRANSFERENCIA INTERBANCARIA</a:t>
            </a:r>
          </a:p>
          <a:p>
            <a:pPr lvl="1"/>
            <a:r>
              <a:rPr lang="es-ES" dirty="0"/>
              <a:t>Selecciona la opción de pago </a:t>
            </a:r>
            <a:r>
              <a:rPr lang="es-ES" b="1" dirty="0"/>
              <a:t>Transferencia Vía SPEI (CIE Interbancario)</a:t>
            </a:r>
          </a:p>
          <a:p>
            <a:pPr lvl="1"/>
            <a:r>
              <a:rPr lang="es-ES" b="1" dirty="0"/>
              <a:t>Descarga/Imprime la Ficha de Pago</a:t>
            </a:r>
            <a:r>
              <a:rPr lang="es-ES" dirty="0"/>
              <a:t> generada por </a:t>
            </a:r>
            <a:r>
              <a:rPr lang="es-ES" dirty="0" err="1"/>
              <a:t>Multipagos</a:t>
            </a:r>
            <a:r>
              <a:rPr lang="es-ES" dirty="0"/>
              <a:t> BBVA</a:t>
            </a:r>
          </a:p>
          <a:p>
            <a:pPr lvl="1"/>
            <a:r>
              <a:rPr lang="es-ES" dirty="0"/>
              <a:t>Se generará un Comprobante de pago con el estatus “En Proceso”.</a:t>
            </a:r>
          </a:p>
          <a:p>
            <a:pPr lvl="1"/>
            <a:r>
              <a:rPr lang="es-ES" b="1" dirty="0"/>
              <a:t>Ingrese a su Banca Digital</a:t>
            </a:r>
          </a:p>
          <a:p>
            <a:pPr lvl="1"/>
            <a:r>
              <a:rPr lang="es-ES" dirty="0"/>
              <a:t>Selecciona la opción </a:t>
            </a:r>
            <a:r>
              <a:rPr lang="es-ES" b="1" dirty="0"/>
              <a:t>Pagos/Transferencia Interbancaria</a:t>
            </a:r>
          </a:p>
          <a:p>
            <a:pPr lvl="1"/>
            <a:r>
              <a:rPr lang="es-ES" dirty="0"/>
              <a:t>Da de alta la CLABE INTERBANCARIA </a:t>
            </a:r>
            <a:r>
              <a:rPr lang="es-ES" b="1" dirty="0"/>
              <a:t>012914002018349408</a:t>
            </a:r>
          </a:p>
          <a:p>
            <a:pPr lvl="1"/>
            <a:r>
              <a:rPr lang="es-ES" dirty="0"/>
              <a:t>Inserta el Beneficiario </a:t>
            </a:r>
            <a:r>
              <a:rPr lang="es-ES" b="1" dirty="0"/>
              <a:t>GOBIERNO DEL ESTADO DE SAN LUIS POTOSI</a:t>
            </a:r>
          </a:p>
          <a:p>
            <a:pPr lvl="1"/>
            <a:r>
              <a:rPr lang="es-ES" dirty="0"/>
              <a:t>Selecciona el Banco </a:t>
            </a:r>
            <a:r>
              <a:rPr lang="es-ES" b="1" dirty="0"/>
              <a:t>BBVA</a:t>
            </a:r>
          </a:p>
          <a:p>
            <a:pPr lvl="1"/>
            <a:r>
              <a:rPr lang="es-ES" dirty="0"/>
              <a:t>Ingresa la </a:t>
            </a:r>
            <a:r>
              <a:rPr lang="es-ES" b="1" dirty="0"/>
              <a:t>Referencia, Concepto de pago e Importe</a:t>
            </a:r>
            <a:r>
              <a:rPr lang="es-ES" dirty="0"/>
              <a:t> justo como lo indica la ficha Generada en </a:t>
            </a:r>
            <a:r>
              <a:rPr lang="es-ES" dirty="0" err="1"/>
              <a:t>Multipagos</a:t>
            </a:r>
            <a:r>
              <a:rPr lang="es-ES" dirty="0"/>
              <a:t> BBVA</a:t>
            </a:r>
          </a:p>
          <a:p>
            <a:pPr lvl="1"/>
            <a:r>
              <a:rPr lang="es-ES" b="1" dirty="0"/>
              <a:t>Verifica los datos </a:t>
            </a:r>
            <a:r>
              <a:rPr lang="es-ES" dirty="0"/>
              <a:t>antes de procesar la transferencia</a:t>
            </a:r>
          </a:p>
          <a:p>
            <a:pPr lvl="1"/>
            <a:r>
              <a:rPr lang="es-ES" b="1" dirty="0"/>
              <a:t>Autoriza la Operación y completa la Transferencia SPEI.</a:t>
            </a:r>
          </a:p>
          <a:p>
            <a:pPr marL="457200" lvl="1" indent="0">
              <a:buNone/>
            </a:pPr>
            <a:endParaRPr lang="es-ES" dirty="0"/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62748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B05FA3-8EAE-4649-A459-0B025B98E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PAGO CLIENTES BBVA </a:t>
            </a:r>
            <a:br>
              <a:rPr lang="es-ES" dirty="0"/>
            </a:br>
            <a:r>
              <a:rPr lang="es-ES" dirty="0"/>
              <a:t>(Desde la Banca Digital BBVA)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00AB29-85FF-45D2-B62D-E444FAE50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CHEQUE EN LÍNEA BBVA</a:t>
            </a:r>
          </a:p>
          <a:p>
            <a:pPr lvl="1"/>
            <a:r>
              <a:rPr lang="es-ES" dirty="0"/>
              <a:t>Selecciona la opción de pago </a:t>
            </a:r>
            <a:r>
              <a:rPr lang="es-ES" b="1" dirty="0"/>
              <a:t>Cheque en Línea BBVA</a:t>
            </a:r>
          </a:p>
          <a:p>
            <a:pPr lvl="1"/>
            <a:r>
              <a:rPr lang="es-ES" dirty="0"/>
              <a:t>Ingresa el </a:t>
            </a:r>
            <a:r>
              <a:rPr lang="es-ES" b="1" dirty="0"/>
              <a:t>Número de tarjeta de la cuenta BBVA (16 dígitos)</a:t>
            </a:r>
            <a:r>
              <a:rPr lang="es-ES" dirty="0"/>
              <a:t> que tenga su Token ligado.</a:t>
            </a:r>
          </a:p>
          <a:p>
            <a:pPr lvl="1"/>
            <a:r>
              <a:rPr lang="es-ES" dirty="0"/>
              <a:t>Ingresa la </a:t>
            </a:r>
            <a:r>
              <a:rPr lang="es-ES" b="1" dirty="0"/>
              <a:t>Clave de Acceso a BBVA.mx</a:t>
            </a:r>
          </a:p>
          <a:p>
            <a:pPr lvl="1"/>
            <a:r>
              <a:rPr lang="es-ES" dirty="0"/>
              <a:t>Ingresa el </a:t>
            </a:r>
            <a:r>
              <a:rPr lang="es-ES" b="1" dirty="0"/>
              <a:t>código de seguridad (Token)</a:t>
            </a:r>
            <a:r>
              <a:rPr lang="es-ES" dirty="0"/>
              <a:t> que muestra celular donde se encuentra ligado</a:t>
            </a:r>
          </a:p>
          <a:p>
            <a:pPr lvl="1"/>
            <a:r>
              <a:rPr lang="es-ES" dirty="0"/>
              <a:t>Selecciona la </a:t>
            </a:r>
            <a:r>
              <a:rPr lang="es-ES" b="1" dirty="0"/>
              <a:t>cuenta de retiro</a:t>
            </a:r>
            <a:r>
              <a:rPr lang="es-ES" dirty="0"/>
              <a:t> de os recursos</a:t>
            </a:r>
          </a:p>
          <a:p>
            <a:pPr lvl="1"/>
            <a:r>
              <a:rPr lang="es-ES" b="1" dirty="0"/>
              <a:t>Verifica los datos de la operación</a:t>
            </a:r>
            <a:r>
              <a:rPr lang="es-ES" dirty="0"/>
              <a:t> a realizar</a:t>
            </a:r>
          </a:p>
          <a:p>
            <a:pPr lvl="1"/>
            <a:r>
              <a:rPr lang="es-ES" b="1" dirty="0"/>
              <a:t>Ingresa el código (Token) </a:t>
            </a:r>
            <a:r>
              <a:rPr lang="es-ES" dirty="0"/>
              <a:t>que muestra el celular donde se encuentra ligado</a:t>
            </a:r>
          </a:p>
          <a:p>
            <a:pPr lvl="1"/>
            <a:r>
              <a:rPr lang="es-ES" dirty="0"/>
              <a:t>Verás la pantalla de </a:t>
            </a:r>
            <a:r>
              <a:rPr lang="es-ES" b="1" dirty="0"/>
              <a:t>“Pago Realizado”</a:t>
            </a:r>
          </a:p>
          <a:p>
            <a:pPr lvl="1"/>
            <a:r>
              <a:rPr lang="es-ES" b="1" dirty="0"/>
              <a:t>Descarga tu comprobante de pago</a:t>
            </a:r>
          </a:p>
          <a:p>
            <a:pPr lvl="1"/>
            <a:r>
              <a:rPr lang="es-ES" dirty="0"/>
              <a:t>Haz clic en </a:t>
            </a:r>
            <a:r>
              <a:rPr lang="es-ES" b="1" dirty="0"/>
              <a:t>“Salir” </a:t>
            </a:r>
            <a:r>
              <a:rPr lang="es-ES" dirty="0"/>
              <a:t>para cerrar la sesión de BBVA.MX</a:t>
            </a:r>
          </a:p>
          <a:p>
            <a:pPr lvl="1"/>
            <a:r>
              <a:rPr lang="es-ES" b="1" dirty="0"/>
              <a:t>Da clic en continuar (</a:t>
            </a:r>
            <a:r>
              <a:rPr lang="es-ES" b="1" dirty="0" err="1"/>
              <a:t>Multipagos</a:t>
            </a:r>
            <a:r>
              <a:rPr lang="es-ES" b="1" dirty="0"/>
              <a:t> BBVA) para finalizar el proceso y obtener tu comprobante de pago.</a:t>
            </a:r>
          </a:p>
          <a:p>
            <a:pPr lvl="1"/>
            <a:endParaRPr lang="es-ES" b="1" dirty="0"/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5587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9704BA2C0E667428490307C24C24453" ma:contentTypeVersion="1" ma:contentTypeDescription="Crear nuevo documento." ma:contentTypeScope="" ma:versionID="63becb6cf3bd1d57cb95fdc547d9eafb">
  <xsd:schema xmlns:xsd="http://www.w3.org/2001/XMLSchema" xmlns:xs="http://www.w3.org/2001/XMLSchema" xmlns:p="http://schemas.microsoft.com/office/2006/metadata/properties" xmlns:ns1="http://schemas.microsoft.com/sharepoint/v3" xmlns:ns2="3f76b0c9-ee25-42de-9f39-03b58d9e6478" targetNamespace="http://schemas.microsoft.com/office/2006/metadata/properties" ma:root="true" ma:fieldsID="5169f53a2488b1cc5a09726b2f559808" ns1:_="" ns2:_="">
    <xsd:import namespace="http://schemas.microsoft.com/sharepoint/v3"/>
    <xsd:import namespace="3f76b0c9-ee25-42de-9f39-03b58d9e647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6b0c9-ee25-42de-9f39-03b58d9e6478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1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3f76b0c9-ee25-42de-9f39-03b58d9e6478">TAC5CW72XESH-1988616961-873</_dlc_DocId>
    <_dlc_DocIdUrl xmlns="3f76b0c9-ee25-42de-9f39-03b58d9e6478">
      <Url>https://slp.gob.mx/finanzas/_layouts/15/DocIdRedir.aspx?ID=TAC5CW72XESH-1988616961-873</Url>
      <Description>TAC5CW72XESH-1988616961-873</Description>
    </_dlc_DocIdUrl>
  </documentManagement>
</p:properties>
</file>

<file path=customXml/itemProps1.xml><?xml version="1.0" encoding="utf-8"?>
<ds:datastoreItem xmlns:ds="http://schemas.openxmlformats.org/officeDocument/2006/customXml" ds:itemID="{5184D982-30AD-4AAF-9088-A46B4C9B2FA3}"/>
</file>

<file path=customXml/itemProps2.xml><?xml version="1.0" encoding="utf-8"?>
<ds:datastoreItem xmlns:ds="http://schemas.openxmlformats.org/officeDocument/2006/customXml" ds:itemID="{9DA08DF0-A2DD-4FD0-A9F1-4DE63A5A1C40}"/>
</file>

<file path=customXml/itemProps3.xml><?xml version="1.0" encoding="utf-8"?>
<ds:datastoreItem xmlns:ds="http://schemas.openxmlformats.org/officeDocument/2006/customXml" ds:itemID="{2503D64A-01F9-46D8-A8A2-74F463670053}"/>
</file>

<file path=customXml/itemProps4.xml><?xml version="1.0" encoding="utf-8"?>
<ds:datastoreItem xmlns:ds="http://schemas.openxmlformats.org/officeDocument/2006/customXml" ds:itemID="{09EF1C8C-FA17-4651-9C14-9F5F53275516}"/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262</Words>
  <Application>Microsoft Office PowerPoint</Application>
  <PresentationFormat>Panorámica</PresentationFormat>
  <Paragraphs>26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PAGA DESDE LA BANCA DIGITAL DE CUALQUIER BANCO (Transferencia SPEI)</vt:lpstr>
      <vt:lpstr>PAGO CLIENTES BBVA  (Desde la Banca Digital BBVA)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PAGA DESDE LA BANCA DIGITAL DE CUALQUIER BANCO (Transferencia SPEI)</dc:title>
  <dc:creator>José Pedro Cordero Escamilla</dc:creator>
  <cp:lastModifiedBy>José Pedro Cordero Escamilla</cp:lastModifiedBy>
  <cp:revision>1</cp:revision>
  <dcterms:created xsi:type="dcterms:W3CDTF">2021-09-02T16:44:56Z</dcterms:created>
  <dcterms:modified xsi:type="dcterms:W3CDTF">2021-09-02T20:21:56Z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0x010100F9704BA2C0E667428490307C24C24453</vt:lpwstr>
  </property>
  <property fmtid="{D5CDD505-2E9C-101B-9397-08002B2CF9AE}" pid="3" name="_dlc_DocIdItemGuid">
    <vt:lpwstr>1e72d294-bb37-4852-a3c2-807af2f2d9e4</vt:lpwstr>
  </property>
</Properties>
</file>