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5"/>
  </p:sldMasterIdLst>
  <p:notesMasterIdLst>
    <p:notesMasterId r:id="rId10"/>
  </p:notesMasterIdLst>
  <p:sldIdLst>
    <p:sldId id="256" r:id="rId6"/>
    <p:sldId id="257" r:id="rId7"/>
    <p:sldId id="258" r:id="rId8"/>
    <p:sldId id="259" r:id="rId9"/>
  </p:sldIdLst>
  <p:sldSz cx="9144000" cy="6858000" type="screen4x3"/>
  <p:notesSz cx="7010400" cy="92964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p:cViewPr varScale="1">
        <p:scale>
          <a:sx n="121" d="100"/>
          <a:sy n="121" d="100"/>
        </p:scale>
        <p:origin x="190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presProps" Target="presProps.xml"/><Relationship Id="rId5" Type="http://schemas.openxmlformats.org/officeDocument/2006/relationships/slideMaster" Target="slideMasters/slideMaster1.xml"/><Relationship Id="rId10"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1" name="PlaceHolder 1"/>
          <p:cNvSpPr>
            <a:spLocks noGrp="1" noRot="1" noChangeAspect="1"/>
          </p:cNvSpPr>
          <p:nvPr>
            <p:ph type="sldImg"/>
          </p:nvPr>
        </p:nvSpPr>
        <p:spPr>
          <a:xfrm>
            <a:off x="533520" y="764280"/>
            <a:ext cx="6704640" cy="3771360"/>
          </a:xfrm>
          <a:prstGeom prst="rect">
            <a:avLst/>
          </a:prstGeom>
        </p:spPr>
        <p:txBody>
          <a:bodyPr lIns="0" tIns="0" rIns="0" bIns="0" anchor="ctr">
            <a:noAutofit/>
          </a:bodyPr>
          <a:lstStyle/>
          <a:p>
            <a:r>
              <a:rPr lang="es-MX" sz="1800" b="0" strike="noStrike" spc="-1">
                <a:solidFill>
                  <a:srgbClr val="000000"/>
                </a:solidFill>
                <a:latin typeface="Calibri"/>
              </a:rPr>
              <a:t>Pulse para desplazar la diapositiva</a:t>
            </a:r>
          </a:p>
        </p:txBody>
      </p:sp>
      <p:sp>
        <p:nvSpPr>
          <p:cNvPr id="42" name="PlaceHolder 2"/>
          <p:cNvSpPr>
            <a:spLocks noGrp="1"/>
          </p:cNvSpPr>
          <p:nvPr>
            <p:ph type="body"/>
          </p:nvPr>
        </p:nvSpPr>
        <p:spPr>
          <a:xfrm>
            <a:off x="777240" y="4777560"/>
            <a:ext cx="6217560" cy="4525920"/>
          </a:xfrm>
          <a:prstGeom prst="rect">
            <a:avLst/>
          </a:prstGeom>
        </p:spPr>
        <p:txBody>
          <a:bodyPr lIns="0" tIns="0" rIns="0" bIns="0">
            <a:noAutofit/>
          </a:bodyPr>
          <a:lstStyle/>
          <a:p>
            <a:r>
              <a:rPr lang="es-MX" sz="2000" b="0" strike="noStrike" spc="-1">
                <a:latin typeface="Arial"/>
              </a:rPr>
              <a:t>Pulse para editar el formato de las notas</a:t>
            </a:r>
          </a:p>
        </p:txBody>
      </p:sp>
      <p:sp>
        <p:nvSpPr>
          <p:cNvPr id="43" name="PlaceHolder 3"/>
          <p:cNvSpPr>
            <a:spLocks noGrp="1"/>
          </p:cNvSpPr>
          <p:nvPr>
            <p:ph type="hdr"/>
          </p:nvPr>
        </p:nvSpPr>
        <p:spPr>
          <a:xfrm>
            <a:off x="0" y="0"/>
            <a:ext cx="3372840" cy="502560"/>
          </a:xfrm>
          <a:prstGeom prst="rect">
            <a:avLst/>
          </a:prstGeom>
        </p:spPr>
        <p:txBody>
          <a:bodyPr lIns="0" tIns="0" rIns="0" bIns="0">
            <a:noAutofit/>
          </a:bodyPr>
          <a:lstStyle/>
          <a:p>
            <a:r>
              <a:rPr lang="es-MX" sz="1400" b="0" strike="noStrike" spc="-1">
                <a:latin typeface="Times New Roman"/>
              </a:rPr>
              <a:t>&lt;cabecera&gt;</a:t>
            </a:r>
          </a:p>
        </p:txBody>
      </p:sp>
      <p:sp>
        <p:nvSpPr>
          <p:cNvPr id="44" name="PlaceHolder 4"/>
          <p:cNvSpPr>
            <a:spLocks noGrp="1"/>
          </p:cNvSpPr>
          <p:nvPr>
            <p:ph type="dt"/>
          </p:nvPr>
        </p:nvSpPr>
        <p:spPr>
          <a:xfrm>
            <a:off x="4399200" y="0"/>
            <a:ext cx="3372840" cy="502560"/>
          </a:xfrm>
          <a:prstGeom prst="rect">
            <a:avLst/>
          </a:prstGeom>
        </p:spPr>
        <p:txBody>
          <a:bodyPr lIns="0" tIns="0" rIns="0" bIns="0">
            <a:noAutofit/>
          </a:bodyPr>
          <a:lstStyle/>
          <a:p>
            <a:pPr algn="r"/>
            <a:r>
              <a:rPr lang="es-MX" sz="1400" b="0" strike="noStrike" spc="-1">
                <a:latin typeface="Times New Roman"/>
              </a:rPr>
              <a:t>&lt;fecha/hora&gt;</a:t>
            </a:r>
          </a:p>
        </p:txBody>
      </p:sp>
      <p:sp>
        <p:nvSpPr>
          <p:cNvPr id="45" name="PlaceHolder 5"/>
          <p:cNvSpPr>
            <a:spLocks noGrp="1"/>
          </p:cNvSpPr>
          <p:nvPr>
            <p:ph type="ftr"/>
          </p:nvPr>
        </p:nvSpPr>
        <p:spPr>
          <a:xfrm>
            <a:off x="0" y="9555480"/>
            <a:ext cx="3372840" cy="502560"/>
          </a:xfrm>
          <a:prstGeom prst="rect">
            <a:avLst/>
          </a:prstGeom>
        </p:spPr>
        <p:txBody>
          <a:bodyPr lIns="0" tIns="0" rIns="0" bIns="0" anchor="b">
            <a:noAutofit/>
          </a:bodyPr>
          <a:lstStyle/>
          <a:p>
            <a:r>
              <a:rPr lang="es-MX" sz="1400" b="0" strike="noStrike" spc="-1">
                <a:latin typeface="Times New Roman"/>
              </a:rPr>
              <a:t>&lt;pie de página&gt;</a:t>
            </a:r>
          </a:p>
        </p:txBody>
      </p:sp>
      <p:sp>
        <p:nvSpPr>
          <p:cNvPr id="46" name="PlaceHolder 6"/>
          <p:cNvSpPr>
            <a:spLocks noGrp="1"/>
          </p:cNvSpPr>
          <p:nvPr>
            <p:ph type="sldNum"/>
          </p:nvPr>
        </p:nvSpPr>
        <p:spPr>
          <a:xfrm>
            <a:off x="4399200" y="9555480"/>
            <a:ext cx="3372840" cy="502560"/>
          </a:xfrm>
          <a:prstGeom prst="rect">
            <a:avLst/>
          </a:prstGeom>
        </p:spPr>
        <p:txBody>
          <a:bodyPr lIns="0" tIns="0" rIns="0" bIns="0" anchor="b">
            <a:noAutofit/>
          </a:bodyPr>
          <a:lstStyle/>
          <a:p>
            <a:pPr algn="r"/>
            <a:fld id="{B468E637-E8D1-4E04-BD7B-F46558889C0A}" type="slidenum">
              <a:rPr lang="es-MX" sz="1400" b="0" strike="noStrike" spc="-1">
                <a:latin typeface="Times New Roman"/>
              </a:rPr>
              <a:t>‹Nº›</a:t>
            </a:fld>
            <a:endParaRPr lang="es-MX" sz="1400" b="0" strike="noStrike" spc="-1">
              <a:latin typeface="Times New Roman"/>
            </a:endParaRP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Rectangle 7"/>
          <p:cNvSpPr txBox="1"/>
          <p:nvPr/>
        </p:nvSpPr>
        <p:spPr>
          <a:xfrm>
            <a:off x="3970800" y="8830080"/>
            <a:ext cx="3037320" cy="464400"/>
          </a:xfrm>
          <a:prstGeom prst="rect">
            <a:avLst/>
          </a:prstGeom>
          <a:noFill/>
          <a:ln w="0">
            <a:noFill/>
          </a:ln>
        </p:spPr>
        <p:txBody>
          <a:bodyPr anchor="b">
            <a:noAutofit/>
          </a:bodyPr>
          <a:lstStyle/>
          <a:p>
            <a:pPr algn="r">
              <a:lnSpc>
                <a:spcPct val="100000"/>
              </a:lnSpc>
            </a:pPr>
            <a:fld id="{C3C9FDCA-AA4F-4D63-B2DD-956727258DCB}" type="slidenum">
              <a:rPr lang="es-ES" sz="1200" b="0" strike="noStrike" spc="-1">
                <a:solidFill>
                  <a:srgbClr val="000000"/>
                </a:solidFill>
                <a:latin typeface="Arial"/>
              </a:rPr>
              <a:t>1</a:t>
            </a:fld>
            <a:endParaRPr lang="es-MX" sz="1200" b="0" strike="noStrike" spc="-1">
              <a:latin typeface="Times New Roman"/>
            </a:endParaRPr>
          </a:p>
        </p:txBody>
      </p:sp>
      <p:sp>
        <p:nvSpPr>
          <p:cNvPr id="72" name="PlaceHolder 1"/>
          <p:cNvSpPr>
            <a:spLocks noGrp="1" noRot="1" noChangeAspect="1"/>
          </p:cNvSpPr>
          <p:nvPr>
            <p:ph type="sldImg"/>
          </p:nvPr>
        </p:nvSpPr>
        <p:spPr>
          <a:xfrm>
            <a:off x="1181100" y="696913"/>
            <a:ext cx="4648200" cy="3486150"/>
          </a:xfrm>
          <a:prstGeom prst="rect">
            <a:avLst/>
          </a:prstGeom>
        </p:spPr>
      </p:sp>
      <p:sp>
        <p:nvSpPr>
          <p:cNvPr id="73" name="PlaceHolder 2"/>
          <p:cNvSpPr>
            <a:spLocks noGrp="1"/>
          </p:cNvSpPr>
          <p:nvPr>
            <p:ph type="body"/>
          </p:nvPr>
        </p:nvSpPr>
        <p:spPr>
          <a:xfrm>
            <a:off x="700920" y="4415760"/>
            <a:ext cx="5608080" cy="4183200"/>
          </a:xfrm>
          <a:prstGeom prst="rect">
            <a:avLst/>
          </a:prstGeom>
        </p:spPr>
        <p:txBody>
          <a:bodyPr>
            <a:noAutofit/>
          </a:bodyPr>
          <a:lstStyle/>
          <a:p>
            <a:endParaRPr lang="es-MX" sz="2000" b="0" strike="noStrike" spc="-1">
              <a:latin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Rectangle 7"/>
          <p:cNvSpPr txBox="1"/>
          <p:nvPr/>
        </p:nvSpPr>
        <p:spPr>
          <a:xfrm>
            <a:off x="3970800" y="8830080"/>
            <a:ext cx="3037320" cy="464400"/>
          </a:xfrm>
          <a:prstGeom prst="rect">
            <a:avLst/>
          </a:prstGeom>
          <a:noFill/>
          <a:ln w="0">
            <a:noFill/>
          </a:ln>
        </p:spPr>
        <p:txBody>
          <a:bodyPr anchor="b">
            <a:noAutofit/>
          </a:bodyPr>
          <a:lstStyle/>
          <a:p>
            <a:pPr algn="r">
              <a:lnSpc>
                <a:spcPct val="100000"/>
              </a:lnSpc>
            </a:pPr>
            <a:fld id="{A7A9A2AB-8390-4528-9C1E-57EA08456B01}" type="slidenum">
              <a:rPr lang="es-ES" sz="1100" b="0" strike="noStrike" spc="-1">
                <a:solidFill>
                  <a:srgbClr val="000000"/>
                </a:solidFill>
                <a:latin typeface="Arial"/>
              </a:rPr>
              <a:t>2</a:t>
            </a:fld>
            <a:endParaRPr lang="es-MX" sz="1100" b="0" strike="noStrike" spc="-1">
              <a:latin typeface="Times New Roman"/>
            </a:endParaRPr>
          </a:p>
        </p:txBody>
      </p:sp>
      <p:sp>
        <p:nvSpPr>
          <p:cNvPr id="75" name="PlaceHolder 1"/>
          <p:cNvSpPr>
            <a:spLocks noGrp="1" noRot="1" noChangeAspect="1"/>
          </p:cNvSpPr>
          <p:nvPr>
            <p:ph type="sldImg"/>
          </p:nvPr>
        </p:nvSpPr>
        <p:spPr>
          <a:xfrm>
            <a:off x="1181100" y="696913"/>
            <a:ext cx="4648200" cy="3486150"/>
          </a:xfrm>
          <a:prstGeom prst="rect">
            <a:avLst/>
          </a:prstGeom>
        </p:spPr>
      </p:sp>
      <p:sp>
        <p:nvSpPr>
          <p:cNvPr id="76" name="PlaceHolder 2"/>
          <p:cNvSpPr>
            <a:spLocks noGrp="1"/>
          </p:cNvSpPr>
          <p:nvPr>
            <p:ph type="body"/>
          </p:nvPr>
        </p:nvSpPr>
        <p:spPr>
          <a:xfrm>
            <a:off x="700920" y="4415760"/>
            <a:ext cx="5608080" cy="4183200"/>
          </a:xfrm>
          <a:prstGeom prst="rect">
            <a:avLst/>
          </a:prstGeom>
        </p:spPr>
        <p:txBody>
          <a:bodyPr>
            <a:noAutofit/>
          </a:bodyPr>
          <a:lstStyle/>
          <a:p>
            <a:endParaRPr lang="es-MX" sz="2000" b="0" strike="noStrike" spc="-1">
              <a:latin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Rectangle 7"/>
          <p:cNvSpPr txBox="1"/>
          <p:nvPr/>
        </p:nvSpPr>
        <p:spPr>
          <a:xfrm>
            <a:off x="3970800" y="8830080"/>
            <a:ext cx="3037320" cy="464400"/>
          </a:xfrm>
          <a:prstGeom prst="rect">
            <a:avLst/>
          </a:prstGeom>
          <a:noFill/>
          <a:ln w="0">
            <a:noFill/>
          </a:ln>
        </p:spPr>
        <p:txBody>
          <a:bodyPr anchor="b">
            <a:noAutofit/>
          </a:bodyPr>
          <a:lstStyle/>
          <a:p>
            <a:pPr algn="r">
              <a:lnSpc>
                <a:spcPct val="100000"/>
              </a:lnSpc>
            </a:pPr>
            <a:fld id="{3D27ED0C-88DC-43D8-A697-AA38086EEC51}" type="slidenum">
              <a:rPr lang="es-ES" sz="1100" b="0" strike="noStrike" spc="-1">
                <a:solidFill>
                  <a:srgbClr val="000000"/>
                </a:solidFill>
                <a:latin typeface="Arial"/>
              </a:rPr>
              <a:t>3</a:t>
            </a:fld>
            <a:endParaRPr lang="es-MX" sz="1100" b="0" strike="noStrike" spc="-1">
              <a:latin typeface="Times New Roman"/>
            </a:endParaRPr>
          </a:p>
        </p:txBody>
      </p:sp>
      <p:sp>
        <p:nvSpPr>
          <p:cNvPr id="78" name="PlaceHolder 1"/>
          <p:cNvSpPr>
            <a:spLocks noGrp="1" noRot="1" noChangeAspect="1"/>
          </p:cNvSpPr>
          <p:nvPr>
            <p:ph type="sldImg"/>
          </p:nvPr>
        </p:nvSpPr>
        <p:spPr>
          <a:xfrm>
            <a:off x="1181160" y="696960"/>
            <a:ext cx="4647960" cy="3485880"/>
          </a:xfrm>
          <a:prstGeom prst="rect">
            <a:avLst/>
          </a:prstGeom>
        </p:spPr>
      </p:sp>
      <p:sp>
        <p:nvSpPr>
          <p:cNvPr id="79" name="PlaceHolder 2"/>
          <p:cNvSpPr>
            <a:spLocks noGrp="1"/>
          </p:cNvSpPr>
          <p:nvPr>
            <p:ph type="body"/>
          </p:nvPr>
        </p:nvSpPr>
        <p:spPr>
          <a:xfrm>
            <a:off x="700920" y="4415760"/>
            <a:ext cx="5608080" cy="4183200"/>
          </a:xfrm>
          <a:prstGeom prst="rect">
            <a:avLst/>
          </a:prstGeom>
        </p:spPr>
        <p:txBody>
          <a:bodyPr>
            <a:noAutofit/>
          </a:bodyPr>
          <a:lstStyle/>
          <a:p>
            <a:endParaRPr lang="es-MX" sz="2000" b="0" strike="noStrike" spc="-1">
              <a:latin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Rectangle 7"/>
          <p:cNvSpPr txBox="1"/>
          <p:nvPr/>
        </p:nvSpPr>
        <p:spPr>
          <a:xfrm>
            <a:off x="3970800" y="8830080"/>
            <a:ext cx="3037320" cy="464400"/>
          </a:xfrm>
          <a:prstGeom prst="rect">
            <a:avLst/>
          </a:prstGeom>
          <a:noFill/>
          <a:ln w="0">
            <a:noFill/>
          </a:ln>
        </p:spPr>
        <p:txBody>
          <a:bodyPr anchor="b">
            <a:noAutofit/>
          </a:bodyPr>
          <a:lstStyle/>
          <a:p>
            <a:pPr algn="r">
              <a:lnSpc>
                <a:spcPct val="100000"/>
              </a:lnSpc>
            </a:pPr>
            <a:fld id="{6CB4BA87-89D4-40F4-A3FE-F534EAD7B1AE}" type="slidenum">
              <a:rPr lang="es-ES" sz="1100" b="0" strike="noStrike" spc="-1">
                <a:solidFill>
                  <a:srgbClr val="000000"/>
                </a:solidFill>
                <a:latin typeface="Arial"/>
              </a:rPr>
              <a:t>4</a:t>
            </a:fld>
            <a:endParaRPr lang="es-MX" sz="1100" b="0" strike="noStrike" spc="-1">
              <a:latin typeface="Times New Roman"/>
            </a:endParaRPr>
          </a:p>
        </p:txBody>
      </p:sp>
      <p:sp>
        <p:nvSpPr>
          <p:cNvPr id="81" name="PlaceHolder 1"/>
          <p:cNvSpPr>
            <a:spLocks noGrp="1" noRot="1" noChangeAspect="1"/>
          </p:cNvSpPr>
          <p:nvPr>
            <p:ph type="sldImg"/>
          </p:nvPr>
        </p:nvSpPr>
        <p:spPr>
          <a:xfrm>
            <a:off x="1181160" y="696960"/>
            <a:ext cx="4647960" cy="3485880"/>
          </a:xfrm>
          <a:prstGeom prst="rect">
            <a:avLst/>
          </a:prstGeom>
        </p:spPr>
      </p:sp>
      <p:sp>
        <p:nvSpPr>
          <p:cNvPr id="82" name="PlaceHolder 2"/>
          <p:cNvSpPr>
            <a:spLocks noGrp="1"/>
          </p:cNvSpPr>
          <p:nvPr>
            <p:ph type="body"/>
          </p:nvPr>
        </p:nvSpPr>
        <p:spPr>
          <a:xfrm>
            <a:off x="700920" y="4415760"/>
            <a:ext cx="5608080" cy="4183200"/>
          </a:xfrm>
          <a:prstGeom prst="rect">
            <a:avLst/>
          </a:prstGeom>
        </p:spPr>
        <p:txBody>
          <a:bodyPr>
            <a:noAutofit/>
          </a:bodyPr>
          <a:lstStyle/>
          <a:p>
            <a:endParaRPr lang="es-MX" sz="2000" b="0" strike="noStrike" spc="-1">
              <a:latin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85800" y="2130480"/>
            <a:ext cx="7772040" cy="1469520"/>
          </a:xfrm>
          <a:prstGeom prst="rect">
            <a:avLst/>
          </a:prstGeom>
        </p:spPr>
        <p:txBody>
          <a:bodyPr lIns="0" tIns="0" rIns="0" bIns="0" anchor="ctr">
            <a:noAutofit/>
          </a:bodyPr>
          <a:lstStyle/>
          <a:p>
            <a:endParaRPr lang="es-MX" sz="1800" b="0" strike="noStrike" spc="-1">
              <a:solidFill>
                <a:srgbClr val="000000"/>
              </a:solidFill>
              <a:latin typeface="Calibri"/>
            </a:endParaRPr>
          </a:p>
        </p:txBody>
      </p:sp>
      <p:sp>
        <p:nvSpPr>
          <p:cNvPr id="27"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es-MX" sz="3200" b="0" strike="noStrike" spc="-1">
              <a:solidFill>
                <a:srgbClr val="000000"/>
              </a:solidFill>
              <a:latin typeface="Calibri"/>
            </a:endParaRPr>
          </a:p>
        </p:txBody>
      </p:sp>
      <p:sp>
        <p:nvSpPr>
          <p:cNvPr id="28"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es-MX" sz="3200" b="0" strike="noStrike" spc="-1">
              <a:solidFill>
                <a:srgbClr val="000000"/>
              </a:solid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685800" y="2130480"/>
            <a:ext cx="7772040" cy="1469520"/>
          </a:xfrm>
          <a:prstGeom prst="rect">
            <a:avLst/>
          </a:prstGeom>
        </p:spPr>
        <p:txBody>
          <a:bodyPr lIns="0" tIns="0" rIns="0" bIns="0" anchor="ctr">
            <a:noAutofit/>
          </a:bodyPr>
          <a:lstStyle/>
          <a:p>
            <a:endParaRPr lang="es-MX" sz="1800" b="0" strike="noStrike" spc="-1">
              <a:solidFill>
                <a:srgbClr val="000000"/>
              </a:solidFill>
              <a:latin typeface="Calibri"/>
            </a:endParaRPr>
          </a:p>
        </p:txBody>
      </p:sp>
      <p:sp>
        <p:nvSpPr>
          <p:cNvPr id="30"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s-MX" sz="3200" b="0" strike="noStrike" spc="-1">
              <a:solidFill>
                <a:srgbClr val="000000"/>
              </a:solidFill>
              <a:latin typeface="Calibri"/>
            </a:endParaRPr>
          </a:p>
        </p:txBody>
      </p:sp>
      <p:sp>
        <p:nvSpPr>
          <p:cNvPr id="31"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s-MX" sz="3200" b="0" strike="noStrike" spc="-1">
              <a:solidFill>
                <a:srgbClr val="000000"/>
              </a:solidFill>
              <a:latin typeface="Calibri"/>
            </a:endParaRPr>
          </a:p>
        </p:txBody>
      </p:sp>
      <p:sp>
        <p:nvSpPr>
          <p:cNvPr id="32"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s-MX" sz="3200" b="0" strike="noStrike" spc="-1">
              <a:solidFill>
                <a:srgbClr val="000000"/>
              </a:solidFill>
              <a:latin typeface="Calibri"/>
            </a:endParaRPr>
          </a:p>
        </p:txBody>
      </p:sp>
      <p:sp>
        <p:nvSpPr>
          <p:cNvPr id="33"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es-MX" sz="3200" b="0" strike="noStrike" spc="-1">
              <a:solidFill>
                <a:srgbClr val="000000"/>
              </a:solid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685800" y="2130480"/>
            <a:ext cx="7772040" cy="1469520"/>
          </a:xfrm>
          <a:prstGeom prst="rect">
            <a:avLst/>
          </a:prstGeom>
        </p:spPr>
        <p:txBody>
          <a:bodyPr lIns="0" tIns="0" rIns="0" bIns="0" anchor="ctr">
            <a:noAutofit/>
          </a:bodyPr>
          <a:lstStyle/>
          <a:p>
            <a:endParaRPr lang="es-MX" sz="1800" b="0" strike="noStrike" spc="-1">
              <a:solidFill>
                <a:srgbClr val="000000"/>
              </a:solidFill>
              <a:latin typeface="Calibri"/>
            </a:endParaRPr>
          </a:p>
        </p:txBody>
      </p:sp>
      <p:sp>
        <p:nvSpPr>
          <p:cNvPr id="35"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s-MX" sz="3200" b="0" strike="noStrike" spc="-1">
              <a:solidFill>
                <a:srgbClr val="000000"/>
              </a:solidFill>
              <a:latin typeface="Calibri"/>
            </a:endParaRPr>
          </a:p>
        </p:txBody>
      </p:sp>
      <p:sp>
        <p:nvSpPr>
          <p:cNvPr id="36"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s-MX" sz="3200" b="0" strike="noStrike" spc="-1">
              <a:solidFill>
                <a:srgbClr val="000000"/>
              </a:solidFill>
              <a:latin typeface="Calibri"/>
            </a:endParaRPr>
          </a:p>
        </p:txBody>
      </p:sp>
      <p:sp>
        <p:nvSpPr>
          <p:cNvPr id="37"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s-MX" sz="3200" b="0" strike="noStrike" spc="-1">
              <a:solidFill>
                <a:srgbClr val="000000"/>
              </a:solidFill>
              <a:latin typeface="Calibri"/>
            </a:endParaRPr>
          </a:p>
        </p:txBody>
      </p:sp>
      <p:sp>
        <p:nvSpPr>
          <p:cNvPr id="38"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s-MX" sz="3200" b="0" strike="noStrike" spc="-1">
              <a:solidFill>
                <a:srgbClr val="000000"/>
              </a:solidFill>
              <a:latin typeface="Calibri"/>
            </a:endParaRPr>
          </a:p>
        </p:txBody>
      </p:sp>
      <p:sp>
        <p:nvSpPr>
          <p:cNvPr id="39"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s-MX" sz="3200" b="0" strike="noStrike" spc="-1">
              <a:solidFill>
                <a:srgbClr val="000000"/>
              </a:solidFill>
              <a:latin typeface="Calibri"/>
            </a:endParaRPr>
          </a:p>
        </p:txBody>
      </p:sp>
      <p:sp>
        <p:nvSpPr>
          <p:cNvPr id="40"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s-MX" sz="3200" b="0" strike="noStrike" spc="-1">
              <a:solidFill>
                <a:srgbClr val="000000"/>
              </a:solid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685800" y="2130480"/>
            <a:ext cx="7772040" cy="1469520"/>
          </a:xfrm>
          <a:prstGeom prst="rect">
            <a:avLst/>
          </a:prstGeom>
        </p:spPr>
        <p:txBody>
          <a:bodyPr lIns="0" tIns="0" rIns="0" bIns="0" anchor="ctr">
            <a:noAutofit/>
          </a:bodyPr>
          <a:lstStyle/>
          <a:p>
            <a:endParaRPr lang="es-MX" sz="1800" b="0" strike="noStrike" spc="-1">
              <a:solidFill>
                <a:srgbClr val="000000"/>
              </a:solidFill>
              <a:latin typeface="Calibri"/>
            </a:endParaRPr>
          </a:p>
        </p:txBody>
      </p:sp>
      <p:sp>
        <p:nvSpPr>
          <p:cNvPr id="6" name="PlaceHolder 2"/>
          <p:cNvSpPr>
            <a:spLocks noGrp="1"/>
          </p:cNvSpPr>
          <p:nvPr>
            <p:ph type="subTitle"/>
          </p:nvPr>
        </p:nvSpPr>
        <p:spPr>
          <a:xfrm>
            <a:off x="457200" y="1604520"/>
            <a:ext cx="8229240" cy="3977280"/>
          </a:xfrm>
          <a:prstGeom prst="rect">
            <a:avLst/>
          </a:prstGeom>
        </p:spPr>
        <p:txBody>
          <a:bodyPr lIns="0" tIns="0" rIns="0" bIns="0" anchor="ctr">
            <a:noAutofit/>
          </a:bodyPr>
          <a:lstStyle/>
          <a:p>
            <a:pPr algn="ctr"/>
            <a:endParaRPr lang="es-MX" sz="32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685800" y="2130480"/>
            <a:ext cx="7772040" cy="1469520"/>
          </a:xfrm>
          <a:prstGeom prst="rect">
            <a:avLst/>
          </a:prstGeom>
        </p:spPr>
        <p:txBody>
          <a:bodyPr lIns="0" tIns="0" rIns="0" bIns="0" anchor="ctr">
            <a:noAutofit/>
          </a:bodyPr>
          <a:lstStyle/>
          <a:p>
            <a:endParaRPr lang="es-MX" sz="1800" b="0" strike="noStrike" spc="-1">
              <a:solidFill>
                <a:srgbClr val="000000"/>
              </a:solidFill>
              <a:latin typeface="Calibri"/>
            </a:endParaRPr>
          </a:p>
        </p:txBody>
      </p:sp>
      <p:sp>
        <p:nvSpPr>
          <p:cNvPr id="8"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es-MX" sz="3200" b="0" strike="noStrike" spc="-1">
              <a:solidFill>
                <a:srgbClr val="000000"/>
              </a:solid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685800" y="2130480"/>
            <a:ext cx="7772040" cy="1469520"/>
          </a:xfrm>
          <a:prstGeom prst="rect">
            <a:avLst/>
          </a:prstGeom>
        </p:spPr>
        <p:txBody>
          <a:bodyPr lIns="0" tIns="0" rIns="0" bIns="0" anchor="ctr">
            <a:noAutofit/>
          </a:bodyPr>
          <a:lstStyle/>
          <a:p>
            <a:endParaRPr lang="es-MX" sz="1800" b="0" strike="noStrike" spc="-1">
              <a:solidFill>
                <a:srgbClr val="000000"/>
              </a:solidFill>
              <a:latin typeface="Calibri"/>
            </a:endParaRPr>
          </a:p>
        </p:txBody>
      </p:sp>
      <p:sp>
        <p:nvSpPr>
          <p:cNvPr id="10"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s-MX" sz="3200" b="0" strike="noStrike" spc="-1">
              <a:solidFill>
                <a:srgbClr val="000000"/>
              </a:solidFill>
              <a:latin typeface="Calibri"/>
            </a:endParaRPr>
          </a:p>
        </p:txBody>
      </p:sp>
      <p:sp>
        <p:nvSpPr>
          <p:cNvPr id="11"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s-MX" sz="3200" b="0" strike="noStrike" spc="-1">
              <a:solidFill>
                <a:srgbClr val="000000"/>
              </a:solid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685800" y="2130480"/>
            <a:ext cx="7772040" cy="1469520"/>
          </a:xfrm>
          <a:prstGeom prst="rect">
            <a:avLst/>
          </a:prstGeom>
        </p:spPr>
        <p:txBody>
          <a:bodyPr lIns="0" tIns="0" rIns="0" bIns="0" anchor="ctr">
            <a:noAutofit/>
          </a:bodyPr>
          <a:lstStyle/>
          <a:p>
            <a:endParaRPr lang="es-MX" sz="1800" b="0" strike="noStrike" spc="-1">
              <a:solidFill>
                <a:srgbClr val="000000"/>
              </a:solid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685800" y="2130480"/>
            <a:ext cx="7772040" cy="6813000"/>
          </a:xfrm>
          <a:prstGeom prst="rect">
            <a:avLst/>
          </a:prstGeom>
        </p:spPr>
        <p:txBody>
          <a:bodyPr lIns="0" tIns="0" rIns="0" bIns="0" anchor="ctr">
            <a:noAutofit/>
          </a:bodyPr>
          <a:lstStyle/>
          <a:p>
            <a:pPr algn="ctr"/>
            <a:endParaRPr lang="es-MX"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685800" y="2130480"/>
            <a:ext cx="7772040" cy="1469520"/>
          </a:xfrm>
          <a:prstGeom prst="rect">
            <a:avLst/>
          </a:prstGeom>
        </p:spPr>
        <p:txBody>
          <a:bodyPr lIns="0" tIns="0" rIns="0" bIns="0" anchor="ctr">
            <a:noAutofit/>
          </a:bodyPr>
          <a:lstStyle/>
          <a:p>
            <a:endParaRPr lang="es-MX" sz="1800" b="0" strike="noStrike" spc="-1">
              <a:solidFill>
                <a:srgbClr val="000000"/>
              </a:solidFill>
              <a:latin typeface="Calibri"/>
            </a:endParaRPr>
          </a:p>
        </p:txBody>
      </p:sp>
      <p:sp>
        <p:nvSpPr>
          <p:cNvPr id="15"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s-MX" sz="3200" b="0" strike="noStrike" spc="-1">
              <a:solidFill>
                <a:srgbClr val="000000"/>
              </a:solidFill>
              <a:latin typeface="Calibri"/>
            </a:endParaRPr>
          </a:p>
        </p:txBody>
      </p:sp>
      <p:sp>
        <p:nvSpPr>
          <p:cNvPr id="16"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s-MX" sz="3200" b="0" strike="noStrike" spc="-1">
              <a:solidFill>
                <a:srgbClr val="000000"/>
              </a:solidFill>
              <a:latin typeface="Calibri"/>
            </a:endParaRPr>
          </a:p>
        </p:txBody>
      </p:sp>
      <p:sp>
        <p:nvSpPr>
          <p:cNvPr id="17"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s-MX" sz="3200" b="0" strike="noStrike" spc="-1">
              <a:solidFill>
                <a:srgbClr val="000000"/>
              </a:solid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85800" y="2130480"/>
            <a:ext cx="7772040" cy="1469520"/>
          </a:xfrm>
          <a:prstGeom prst="rect">
            <a:avLst/>
          </a:prstGeom>
        </p:spPr>
        <p:txBody>
          <a:bodyPr lIns="0" tIns="0" rIns="0" bIns="0" anchor="ctr">
            <a:noAutofit/>
          </a:bodyPr>
          <a:lstStyle/>
          <a:p>
            <a:endParaRPr lang="es-MX" sz="1800" b="0" strike="noStrike" spc="-1">
              <a:solidFill>
                <a:srgbClr val="000000"/>
              </a:solidFill>
              <a:latin typeface="Calibri"/>
            </a:endParaRPr>
          </a:p>
        </p:txBody>
      </p:sp>
      <p:sp>
        <p:nvSpPr>
          <p:cNvPr id="19"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s-MX" sz="3200" b="0" strike="noStrike" spc="-1">
              <a:solidFill>
                <a:srgbClr val="000000"/>
              </a:solidFill>
              <a:latin typeface="Calibri"/>
            </a:endParaRPr>
          </a:p>
        </p:txBody>
      </p:sp>
      <p:sp>
        <p:nvSpPr>
          <p:cNvPr id="20"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s-MX" sz="3200" b="0" strike="noStrike" spc="-1">
              <a:solidFill>
                <a:srgbClr val="000000"/>
              </a:solidFill>
              <a:latin typeface="Calibri"/>
            </a:endParaRPr>
          </a:p>
        </p:txBody>
      </p:sp>
      <p:sp>
        <p:nvSpPr>
          <p:cNvPr id="21"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es-MX" sz="3200" b="0" strike="noStrike" spc="-1">
              <a:solidFill>
                <a:srgbClr val="000000"/>
              </a:solid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85800" y="2130480"/>
            <a:ext cx="7772040" cy="1469520"/>
          </a:xfrm>
          <a:prstGeom prst="rect">
            <a:avLst/>
          </a:prstGeom>
        </p:spPr>
        <p:txBody>
          <a:bodyPr lIns="0" tIns="0" rIns="0" bIns="0" anchor="ctr">
            <a:noAutofit/>
          </a:bodyPr>
          <a:lstStyle/>
          <a:p>
            <a:endParaRPr lang="es-MX" sz="1800" b="0" strike="noStrike" spc="-1">
              <a:solidFill>
                <a:srgbClr val="000000"/>
              </a:solidFill>
              <a:latin typeface="Calibri"/>
            </a:endParaRPr>
          </a:p>
        </p:txBody>
      </p:sp>
      <p:sp>
        <p:nvSpPr>
          <p:cNvPr id="23"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s-MX" sz="3200" b="0" strike="noStrike" spc="-1">
              <a:solidFill>
                <a:srgbClr val="000000"/>
              </a:solidFill>
              <a:latin typeface="Calibri"/>
            </a:endParaRPr>
          </a:p>
        </p:txBody>
      </p:sp>
      <p:sp>
        <p:nvSpPr>
          <p:cNvPr id="24"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s-MX" sz="3200" b="0" strike="noStrike" spc="-1">
              <a:solidFill>
                <a:srgbClr val="000000"/>
              </a:solidFill>
              <a:latin typeface="Calibri"/>
            </a:endParaRPr>
          </a:p>
        </p:txBody>
      </p:sp>
      <p:sp>
        <p:nvSpPr>
          <p:cNvPr id="25"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es-MX" sz="3200" b="0" strike="noStrike" spc="-1">
              <a:solidFill>
                <a:srgbClr val="000000"/>
              </a:solid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685800" y="2130480"/>
            <a:ext cx="7772040" cy="1469520"/>
          </a:xfrm>
          <a:prstGeom prst="rect">
            <a:avLst/>
          </a:prstGeom>
        </p:spPr>
        <p:txBody>
          <a:bodyPr anchor="ctr">
            <a:noAutofit/>
          </a:bodyPr>
          <a:lstStyle/>
          <a:p>
            <a:pPr algn="ctr">
              <a:lnSpc>
                <a:spcPct val="100000"/>
              </a:lnSpc>
            </a:pPr>
            <a:r>
              <a:rPr lang="es-ES" sz="4400" b="0" strike="noStrike" spc="-1">
                <a:solidFill>
                  <a:srgbClr val="000000"/>
                </a:solidFill>
                <a:latin typeface="Calibri"/>
              </a:rPr>
              <a:t>Haga clic para modificar el estilo de título del patrón</a:t>
            </a:r>
            <a:endParaRPr lang="es-MX" sz="4400" b="0" strike="noStrike" spc="-1">
              <a:solidFill>
                <a:srgbClr val="000000"/>
              </a:solidFill>
              <a:latin typeface="Calibri"/>
            </a:endParaRPr>
          </a:p>
        </p:txBody>
      </p:sp>
      <p:sp>
        <p:nvSpPr>
          <p:cNvPr id="6" name="PlaceHolder 2"/>
          <p:cNvSpPr>
            <a:spLocks noGrp="1"/>
          </p:cNvSpPr>
          <p:nvPr>
            <p:ph type="dt"/>
          </p:nvPr>
        </p:nvSpPr>
        <p:spPr>
          <a:xfrm>
            <a:off x="457200" y="6356520"/>
            <a:ext cx="2133360" cy="364680"/>
          </a:xfrm>
          <a:prstGeom prst="rect">
            <a:avLst/>
          </a:prstGeom>
        </p:spPr>
        <p:txBody>
          <a:bodyPr anchor="ctr">
            <a:noAutofit/>
          </a:bodyPr>
          <a:lstStyle/>
          <a:p>
            <a:pPr>
              <a:lnSpc>
                <a:spcPct val="100000"/>
              </a:lnSpc>
            </a:pPr>
            <a:fld id="{48EC3F2E-35AB-40F7-8C11-3ADE35E93189}" type="datetime">
              <a:rPr lang="es-MX" sz="1200" b="0" strike="noStrike" spc="-1">
                <a:solidFill>
                  <a:srgbClr val="8B8B8B"/>
                </a:solidFill>
                <a:latin typeface="Calibri"/>
              </a:rPr>
              <a:t>17/01/24</a:t>
            </a:fld>
            <a:endParaRPr lang="es-MX" sz="1200" b="0" strike="noStrike" spc="-1">
              <a:latin typeface="Times New Roman"/>
            </a:endParaRPr>
          </a:p>
        </p:txBody>
      </p:sp>
      <p:sp>
        <p:nvSpPr>
          <p:cNvPr id="2" name="PlaceHolder 3"/>
          <p:cNvSpPr>
            <a:spLocks noGrp="1"/>
          </p:cNvSpPr>
          <p:nvPr>
            <p:ph type="ftr"/>
          </p:nvPr>
        </p:nvSpPr>
        <p:spPr>
          <a:xfrm>
            <a:off x="3124080" y="6356520"/>
            <a:ext cx="2895120" cy="364680"/>
          </a:xfrm>
          <a:prstGeom prst="rect">
            <a:avLst/>
          </a:prstGeom>
        </p:spPr>
        <p:txBody>
          <a:bodyPr anchor="ctr">
            <a:noAutofit/>
          </a:bodyPr>
          <a:lstStyle/>
          <a:p>
            <a:endParaRPr lang="es-MX" sz="2400" b="0" strike="noStrike" spc="-1">
              <a:latin typeface="Times New Roman"/>
            </a:endParaRPr>
          </a:p>
        </p:txBody>
      </p:sp>
      <p:sp>
        <p:nvSpPr>
          <p:cNvPr id="3" name="PlaceHolder 4"/>
          <p:cNvSpPr>
            <a:spLocks noGrp="1"/>
          </p:cNvSpPr>
          <p:nvPr>
            <p:ph type="sldNum"/>
          </p:nvPr>
        </p:nvSpPr>
        <p:spPr>
          <a:xfrm>
            <a:off x="6553080" y="6356520"/>
            <a:ext cx="2133360" cy="364680"/>
          </a:xfrm>
          <a:prstGeom prst="rect">
            <a:avLst/>
          </a:prstGeom>
        </p:spPr>
        <p:txBody>
          <a:bodyPr anchor="ctr">
            <a:noAutofit/>
          </a:bodyPr>
          <a:lstStyle/>
          <a:p>
            <a:pPr algn="r">
              <a:lnSpc>
                <a:spcPct val="100000"/>
              </a:lnSpc>
            </a:pPr>
            <a:fld id="{4CD2B645-F1C7-49CE-86FC-E582A7722A9B}" type="slidenum">
              <a:rPr lang="es-MX" sz="1200" b="0" strike="noStrike" spc="-1">
                <a:solidFill>
                  <a:srgbClr val="8B8B8B"/>
                </a:solidFill>
                <a:latin typeface="Calibri"/>
              </a:rPr>
              <a:t>‹Nº›</a:t>
            </a:fld>
            <a:endParaRPr lang="es-MX" sz="1200" b="0" strike="noStrike" spc="-1">
              <a:latin typeface="Times New Roman"/>
            </a:endParaRPr>
          </a:p>
        </p:txBody>
      </p:sp>
      <p:sp>
        <p:nvSpPr>
          <p:cNvPr id="4" name="PlaceHolder 5"/>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s-MX" sz="3200" b="0" strike="noStrike" spc="-1">
                <a:solidFill>
                  <a:srgbClr val="000000"/>
                </a:solidFill>
                <a:latin typeface="Calibri"/>
              </a:rPr>
              <a:t>Pulse para editar el formato de texto del esquema</a:t>
            </a:r>
          </a:p>
          <a:p>
            <a:pPr marL="864000" lvl="1" indent="-324000">
              <a:spcBef>
                <a:spcPts val="1134"/>
              </a:spcBef>
              <a:buClr>
                <a:srgbClr val="000000"/>
              </a:buClr>
              <a:buSzPct val="75000"/>
              <a:buFont typeface="Symbol" charset="2"/>
              <a:buChar char=""/>
            </a:pPr>
            <a:r>
              <a:rPr lang="es-MX" sz="2400" b="0" strike="noStrike" spc="-1">
                <a:solidFill>
                  <a:srgbClr val="000000"/>
                </a:solidFill>
                <a:latin typeface="Calibri"/>
              </a:rPr>
              <a:t>Segundo nivel del esquema</a:t>
            </a:r>
          </a:p>
          <a:p>
            <a:pPr marL="1296000" lvl="2" indent="-288000">
              <a:spcBef>
                <a:spcPts val="850"/>
              </a:spcBef>
              <a:buClr>
                <a:srgbClr val="000000"/>
              </a:buClr>
              <a:buSzPct val="45000"/>
              <a:buFont typeface="Wingdings" charset="2"/>
              <a:buChar char=""/>
            </a:pPr>
            <a:r>
              <a:rPr lang="es-MX" sz="2000" b="0" strike="noStrike" spc="-1">
                <a:solidFill>
                  <a:srgbClr val="000000"/>
                </a:solidFill>
                <a:latin typeface="Calibri"/>
              </a:rPr>
              <a:t>Tercer nivel del esquema</a:t>
            </a:r>
          </a:p>
          <a:p>
            <a:pPr marL="1728000" lvl="3" indent="-216000">
              <a:spcBef>
                <a:spcPts val="567"/>
              </a:spcBef>
              <a:buClr>
                <a:srgbClr val="000000"/>
              </a:buClr>
              <a:buSzPct val="75000"/>
              <a:buFont typeface="Symbol" charset="2"/>
              <a:buChar char=""/>
            </a:pPr>
            <a:r>
              <a:rPr lang="es-MX" sz="2000" b="0" strike="noStrike" spc="-1">
                <a:solidFill>
                  <a:srgbClr val="000000"/>
                </a:solidFill>
                <a:latin typeface="Calibri"/>
              </a:rPr>
              <a:t>Cuarto nivel del esquema</a:t>
            </a:r>
          </a:p>
          <a:p>
            <a:pPr marL="2160000" lvl="4" indent="-216000">
              <a:spcBef>
                <a:spcPts val="283"/>
              </a:spcBef>
              <a:buClr>
                <a:srgbClr val="000000"/>
              </a:buClr>
              <a:buSzPct val="45000"/>
              <a:buFont typeface="Wingdings" charset="2"/>
              <a:buChar char=""/>
            </a:pPr>
            <a:r>
              <a:rPr lang="es-MX" sz="2000" b="0" strike="noStrike" spc="-1">
                <a:solidFill>
                  <a:srgbClr val="000000"/>
                </a:solidFill>
                <a:latin typeface="Calibri"/>
              </a:rPr>
              <a:t>Quinto nivel del esquema</a:t>
            </a:r>
          </a:p>
          <a:p>
            <a:pPr marL="2592000" lvl="5" indent="-216000">
              <a:spcBef>
                <a:spcPts val="283"/>
              </a:spcBef>
              <a:buClr>
                <a:srgbClr val="000000"/>
              </a:buClr>
              <a:buSzPct val="45000"/>
              <a:buFont typeface="Wingdings" charset="2"/>
              <a:buChar char=""/>
            </a:pPr>
            <a:r>
              <a:rPr lang="es-MX" sz="2000" b="0" strike="noStrike" spc="-1">
                <a:solidFill>
                  <a:srgbClr val="000000"/>
                </a:solidFill>
                <a:latin typeface="Calibri"/>
              </a:rPr>
              <a:t>Sexto nivel del esquema</a:t>
            </a:r>
          </a:p>
          <a:p>
            <a:pPr marL="3024000" lvl="6" indent="-216000">
              <a:spcBef>
                <a:spcPts val="283"/>
              </a:spcBef>
              <a:buClr>
                <a:srgbClr val="000000"/>
              </a:buClr>
              <a:buSzPct val="45000"/>
              <a:buFont typeface="Wingdings" charset="2"/>
              <a:buChar char=""/>
            </a:pPr>
            <a:r>
              <a:rPr lang="es-MX" sz="2000" b="0" strike="noStrike" spc="-1">
                <a:solidFill>
                  <a:srgbClr val="000000"/>
                </a:solidFill>
                <a:latin typeface="Calibri"/>
              </a:rPr>
              <a:t>Séptimo nivel del esquema</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12 Rectángulo"/>
          <p:cNvSpPr/>
          <p:nvPr/>
        </p:nvSpPr>
        <p:spPr>
          <a:xfrm>
            <a:off x="11160" y="1058400"/>
            <a:ext cx="9126000" cy="498240"/>
          </a:xfrm>
          <a:prstGeom prst="rect">
            <a:avLst/>
          </a:prstGeom>
          <a:solidFill>
            <a:srgbClr val="338C36"/>
          </a:solidFill>
          <a:ln w="28575">
            <a:noFill/>
          </a:ln>
        </p:spPr>
        <p:style>
          <a:lnRef idx="2">
            <a:schemeClr val="accent1">
              <a:shade val="50000"/>
            </a:schemeClr>
          </a:lnRef>
          <a:fillRef idx="1">
            <a:schemeClr val="accent1"/>
          </a:fillRef>
          <a:effectRef idx="0">
            <a:schemeClr val="accent1"/>
          </a:effectRef>
          <a:fontRef idx="minor"/>
        </p:style>
      </p:sp>
      <p:graphicFrame>
        <p:nvGraphicFramePr>
          <p:cNvPr id="48" name="10 Tabla"/>
          <p:cNvGraphicFramePr/>
          <p:nvPr>
            <p:extLst>
              <p:ext uri="{D42A27DB-BD31-4B8C-83A1-F6EECF244321}">
                <p14:modId xmlns:p14="http://schemas.microsoft.com/office/powerpoint/2010/main" val="1497165747"/>
              </p:ext>
            </p:extLst>
          </p:nvPr>
        </p:nvGraphicFramePr>
        <p:xfrm>
          <a:off x="503640" y="1772640"/>
          <a:ext cx="8136720" cy="4695960"/>
        </p:xfrm>
        <a:graphic>
          <a:graphicData uri="http://schemas.openxmlformats.org/drawingml/2006/table">
            <a:tbl>
              <a:tblPr/>
              <a:tblGrid>
                <a:gridCol w="3982320">
                  <a:extLst>
                    <a:ext uri="{9D8B030D-6E8A-4147-A177-3AD203B41FA5}">
                      <a16:colId xmlns:a16="http://schemas.microsoft.com/office/drawing/2014/main" val="20000"/>
                    </a:ext>
                  </a:extLst>
                </a:gridCol>
                <a:gridCol w="4154400">
                  <a:extLst>
                    <a:ext uri="{9D8B030D-6E8A-4147-A177-3AD203B41FA5}">
                      <a16:colId xmlns:a16="http://schemas.microsoft.com/office/drawing/2014/main" val="20001"/>
                    </a:ext>
                  </a:extLst>
                </a:gridCol>
              </a:tblGrid>
              <a:tr h="245520">
                <a:tc gridSpan="2">
                  <a:txBody>
                    <a:bodyPr/>
                    <a:lstStyle/>
                    <a:p>
                      <a:pPr algn="ctr">
                        <a:lnSpc>
                          <a:spcPct val="100000"/>
                        </a:lnSpc>
                        <a:tabLst>
                          <a:tab pos="2700000" algn="ctr"/>
                        </a:tabLst>
                      </a:pPr>
                      <a:r>
                        <a:rPr lang="es-ES" sz="1100" b="1" strike="noStrike" spc="-1">
                          <a:solidFill>
                            <a:srgbClr val="000000"/>
                          </a:solidFill>
                          <a:latin typeface="Montserrat"/>
                          <a:ea typeface="Times New Roman"/>
                        </a:rPr>
                        <a:t>JUNTA ESTATAL DE CAMINOS </a:t>
                      </a:r>
                      <a:endParaRPr lang="es-MX" sz="11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D9D9D9"/>
                    </a:solidFill>
                  </a:tcPr>
                </a:tc>
                <a:tc hMerge="1">
                  <a:txBody>
                    <a:bodyPr/>
                    <a:lstStyle/>
                    <a:p>
                      <a:endParaRPr lang="es-MX"/>
                    </a:p>
                  </a:txBody>
                  <a:tcPr marL="90000" marR="90000">
                    <a:solidFill>
                      <a:srgbClr val="729FCF"/>
                    </a:solidFill>
                  </a:tcPr>
                </a:tc>
                <a:extLst>
                  <a:ext uri="{0D108BD9-81ED-4DB2-BD59-A6C34878D82A}">
                    <a16:rowId xmlns:a16="http://schemas.microsoft.com/office/drawing/2014/main" val="10000"/>
                  </a:ext>
                </a:extLst>
              </a:tr>
              <a:tr h="800280">
                <a:tc>
                  <a:txBody>
                    <a:bodyPr/>
                    <a:lstStyle/>
                    <a:p>
                      <a:pPr algn="ctr">
                        <a:lnSpc>
                          <a:spcPct val="100000"/>
                        </a:lnSpc>
                        <a:tabLst>
                          <a:tab pos="2700000" algn="ctr"/>
                        </a:tabLst>
                      </a:pPr>
                      <a:r>
                        <a:rPr lang="es-ES" sz="1000" b="0" u="sng" strike="noStrike" spc="-1" dirty="0">
                          <a:solidFill>
                            <a:srgbClr val="000000"/>
                          </a:solidFill>
                          <a:uFillTx/>
                          <a:latin typeface="Montserrat"/>
                          <a:ea typeface="Times New Roman"/>
                        </a:rPr>
                        <a:t>JOSÉ FRANCISCO REYES NOVELO </a:t>
                      </a:r>
                    </a:p>
                    <a:p>
                      <a:pPr algn="ctr">
                        <a:lnSpc>
                          <a:spcPct val="100000"/>
                        </a:lnSpc>
                        <a:tabLst>
                          <a:tab pos="2700000" algn="ctr"/>
                        </a:tabLst>
                      </a:pPr>
                      <a:r>
                        <a:rPr lang="es-ES" sz="700" b="0" strike="noStrike" spc="-1">
                          <a:solidFill>
                            <a:srgbClr val="000000"/>
                          </a:solidFill>
                          <a:latin typeface="Montserrat"/>
                          <a:ea typeface="Times New Roman"/>
                        </a:rPr>
                        <a:t>DIRECTOR </a:t>
                      </a:r>
                      <a:r>
                        <a:rPr lang="es-ES" sz="700" b="0" strike="noStrike" spc="-1" dirty="0">
                          <a:solidFill>
                            <a:srgbClr val="000000"/>
                          </a:solidFill>
                          <a:latin typeface="Montserrat"/>
                          <a:ea typeface="Times New Roman"/>
                        </a:rPr>
                        <a:t>GENERAL </a:t>
                      </a:r>
                      <a:endParaRPr lang="es-MX" sz="700" b="0" strike="noStrike" spc="-1" dirty="0">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0000"/>
                        </a:lnSpc>
                        <a:tabLst>
                          <a:tab pos="2700000" algn="ctr"/>
                        </a:tabLst>
                      </a:pPr>
                      <a:r>
                        <a:rPr lang="es-ES" sz="1000" b="0" u="sng" strike="noStrike" spc="-1" dirty="0">
                          <a:solidFill>
                            <a:srgbClr val="000000"/>
                          </a:solidFill>
                          <a:uFillTx/>
                          <a:latin typeface="Montserrat"/>
                          <a:ea typeface="Times New Roman"/>
                        </a:rPr>
                        <a:t>DIEGO ALEJANDRO ZAMUDIO GIL</a:t>
                      </a:r>
                      <a:endParaRPr lang="es-MX" sz="1000" b="0" strike="noStrike" spc="-1" dirty="0">
                        <a:latin typeface="Arial"/>
                      </a:endParaRPr>
                    </a:p>
                    <a:p>
                      <a:pPr algn="ctr">
                        <a:lnSpc>
                          <a:spcPct val="100000"/>
                        </a:lnSpc>
                        <a:tabLst>
                          <a:tab pos="2700000" algn="ctr"/>
                        </a:tabLst>
                      </a:pPr>
                      <a:r>
                        <a:rPr lang="es-ES" sz="700" b="0" strike="noStrike" spc="-1" dirty="0">
                          <a:solidFill>
                            <a:srgbClr val="000000"/>
                          </a:solidFill>
                          <a:latin typeface="Montserrat"/>
                          <a:ea typeface="Times New Roman"/>
                        </a:rPr>
                        <a:t>DIRECTOR DE CONSTRUCCIÓN Y CONSERVACIÓN </a:t>
                      </a:r>
                      <a:endParaRPr lang="es-MX" sz="700" b="0" strike="noStrike" spc="-1" dirty="0">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1"/>
                  </a:ext>
                </a:extLst>
              </a:tr>
              <a:tr h="246240">
                <a:tc gridSpan="2">
                  <a:txBody>
                    <a:bodyPr/>
                    <a:lstStyle/>
                    <a:p>
                      <a:pPr algn="ctr">
                        <a:lnSpc>
                          <a:spcPct val="100000"/>
                        </a:lnSpc>
                        <a:tabLst>
                          <a:tab pos="2700000" algn="ctr"/>
                        </a:tabLst>
                      </a:pPr>
                      <a:r>
                        <a:rPr lang="es-MX" sz="1100" b="1" strike="noStrike" spc="-1">
                          <a:solidFill>
                            <a:srgbClr val="000000"/>
                          </a:solidFill>
                          <a:latin typeface="Montserrat"/>
                          <a:ea typeface="Times New Roman"/>
                        </a:rPr>
                        <a:t>PROMOVENTE</a:t>
                      </a:r>
                      <a:endParaRPr lang="es-MX" sz="11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D9D9D9"/>
                    </a:solidFill>
                  </a:tcPr>
                </a:tc>
                <a:tc hMerge="1">
                  <a:txBody>
                    <a:bodyPr/>
                    <a:lstStyle/>
                    <a:p>
                      <a:endParaRPr lang="es-MX"/>
                    </a:p>
                  </a:txBody>
                  <a:tcPr marL="90000" marR="90000">
                    <a:solidFill>
                      <a:srgbClr val="729FCF"/>
                    </a:solidFill>
                  </a:tcPr>
                </a:tc>
                <a:extLst>
                  <a:ext uri="{0D108BD9-81ED-4DB2-BD59-A6C34878D82A}">
                    <a16:rowId xmlns:a16="http://schemas.microsoft.com/office/drawing/2014/main" val="10002"/>
                  </a:ext>
                </a:extLst>
              </a:tr>
              <a:tr h="860040">
                <a:tc>
                  <a:txBody>
                    <a:bodyPr/>
                    <a:lstStyle/>
                    <a:p>
                      <a:pPr algn="ctr">
                        <a:lnSpc>
                          <a:spcPct val="100000"/>
                        </a:lnSpc>
                        <a:tabLst>
                          <a:tab pos="2700000" algn="ctr"/>
                        </a:tabLst>
                      </a:pPr>
                      <a:r>
                        <a:rPr lang="es-ES" sz="600" b="0" strike="noStrike" spc="-1">
                          <a:solidFill>
                            <a:srgbClr val="000000"/>
                          </a:solidFill>
                          <a:latin typeface="Montserrat"/>
                          <a:ea typeface="Times New Roman"/>
                        </a:rPr>
                        <a:t>(NOMBRE Y FIRMA) </a:t>
                      </a:r>
                      <a:endParaRPr lang="es-MX" sz="600" b="0" strike="noStrike" spc="-1">
                        <a:latin typeface="Arial"/>
                      </a:endParaRPr>
                    </a:p>
                    <a:p>
                      <a:pPr algn="ctr">
                        <a:lnSpc>
                          <a:spcPct val="100000"/>
                        </a:lnSpc>
                        <a:tabLst>
                          <a:tab pos="2700000" algn="ctr"/>
                        </a:tabLst>
                      </a:pPr>
                      <a:r>
                        <a:rPr lang="es-ES" sz="700" b="0" strike="noStrike" spc="-1">
                          <a:solidFill>
                            <a:srgbClr val="000000"/>
                          </a:solidFill>
                          <a:latin typeface="Montserrat"/>
                          <a:ea typeface="Times New Roman"/>
                        </a:rPr>
                        <a:t>REPRESENTANTE LEGAL</a:t>
                      </a:r>
                      <a:endParaRPr lang="es-MX" sz="7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gn="ctr">
                        <a:lnSpc>
                          <a:spcPct val="100000"/>
                        </a:lnSpc>
                        <a:tabLst>
                          <a:tab pos="2700000" algn="ctr"/>
                        </a:tabLst>
                      </a:pPr>
                      <a:r>
                        <a:rPr lang="es-ES" sz="700" b="0" strike="noStrike" spc="-1">
                          <a:solidFill>
                            <a:srgbClr val="000000"/>
                          </a:solidFill>
                          <a:latin typeface="Montserrat"/>
                          <a:ea typeface="Times New Roman"/>
                        </a:rPr>
                        <a:t>(</a:t>
                      </a:r>
                      <a:r>
                        <a:rPr lang="es-ES" sz="600" b="0" strike="noStrike" spc="-1">
                          <a:solidFill>
                            <a:srgbClr val="000000"/>
                          </a:solidFill>
                          <a:latin typeface="Montserrat"/>
                          <a:ea typeface="Times New Roman"/>
                        </a:rPr>
                        <a:t>NOMBRE Y FIRMA)</a:t>
                      </a:r>
                      <a:endParaRPr lang="es-MX" sz="600" b="0" strike="noStrike" spc="-1">
                        <a:latin typeface="Arial"/>
                      </a:endParaRPr>
                    </a:p>
                    <a:p>
                      <a:pPr algn="ctr">
                        <a:lnSpc>
                          <a:spcPct val="100000"/>
                        </a:lnSpc>
                        <a:tabLst>
                          <a:tab pos="2700000" algn="ctr"/>
                        </a:tabLst>
                      </a:pPr>
                      <a:r>
                        <a:rPr lang="es-ES" sz="700" b="0" strike="noStrike" spc="-1">
                          <a:solidFill>
                            <a:srgbClr val="000000"/>
                          </a:solidFill>
                          <a:latin typeface="Montserrat"/>
                          <a:ea typeface="Times New Roman"/>
                        </a:rPr>
                        <a:t>RESPONSABLE DE LOS TRABAJOS </a:t>
                      </a:r>
                      <a:endParaRPr lang="es-MX" sz="7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371160">
                <a:tc>
                  <a:txBody>
                    <a:bodyPr/>
                    <a:lstStyle/>
                    <a:p>
                      <a:pPr>
                        <a:lnSpc>
                          <a:spcPct val="100000"/>
                        </a:lnSpc>
                        <a:tabLst>
                          <a:tab pos="2700000" algn="ctr"/>
                        </a:tabLst>
                      </a:pPr>
                      <a:r>
                        <a:rPr lang="es-ES" sz="700" b="0" strike="noStrike" spc="-1">
                          <a:solidFill>
                            <a:srgbClr val="000000"/>
                          </a:solidFill>
                          <a:latin typeface="Montserrat"/>
                          <a:ea typeface="Times New Roman"/>
                        </a:rPr>
                        <a:t>No. DE AUTORIZACIÓN:</a:t>
                      </a:r>
                      <a:endParaRPr lang="es-MX" sz="7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r>
                        <a:rPr lang="es-MX" sz="700" b="0" strike="noStrike" spc="-1">
                          <a:solidFill>
                            <a:srgbClr val="000000"/>
                          </a:solidFill>
                          <a:latin typeface="Montserrat"/>
                        </a:rPr>
                        <a:t>CÉDULA PROF. DEL RESPONSABLE:</a:t>
                      </a:r>
                      <a:endParaRPr lang="es-MX" sz="7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r h="610560">
                <a:tc rowSpan="2">
                  <a:txBody>
                    <a:bodyPr/>
                    <a:lstStyle/>
                    <a:p>
                      <a:pPr>
                        <a:lnSpc>
                          <a:spcPct val="100000"/>
                        </a:lnSpc>
                        <a:tabLst>
                          <a:tab pos="2700000" algn="ctr"/>
                        </a:tabLst>
                      </a:pPr>
                      <a:endParaRPr lang="es-MX" sz="1800" b="0" strike="noStrike" spc="-1">
                        <a:latin typeface="Arial"/>
                      </a:endParaRPr>
                    </a:p>
                    <a:p>
                      <a:pPr>
                        <a:lnSpc>
                          <a:spcPct val="100000"/>
                        </a:lnSpc>
                        <a:tabLst>
                          <a:tab pos="2700000" algn="ctr"/>
                        </a:tabLst>
                      </a:pPr>
                      <a:r>
                        <a:rPr lang="es-ES" sz="700" b="0" strike="noStrike" spc="-1">
                          <a:solidFill>
                            <a:srgbClr val="000000"/>
                          </a:solidFill>
                          <a:latin typeface="Montserrat"/>
                          <a:ea typeface="Times New Roman"/>
                        </a:rPr>
                        <a:t>SELLO DE FACTIBILIDAD TÉCNICA J.E.C:</a:t>
                      </a:r>
                      <a:endParaRPr lang="es-MX" sz="7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pPr>
                      <a:endParaRPr lang="es-MX" sz="1800" b="0" strike="noStrike" spc="-1">
                        <a:latin typeface="Arial"/>
                      </a:endParaRPr>
                    </a:p>
                    <a:p>
                      <a:pPr>
                        <a:lnSpc>
                          <a:spcPct val="100000"/>
                        </a:lnSpc>
                      </a:pPr>
                      <a:r>
                        <a:rPr lang="es-MX" sz="700" b="0" strike="noStrike" spc="-1">
                          <a:solidFill>
                            <a:srgbClr val="000000"/>
                          </a:solidFill>
                          <a:latin typeface="Montserrat"/>
                        </a:rPr>
                        <a:t>UBICACIÓN OBRA:</a:t>
                      </a:r>
                      <a:endParaRPr lang="es-MX" sz="7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5"/>
                  </a:ext>
                </a:extLst>
              </a:tr>
              <a:tr h="1213920">
                <a:tc vMerge="1">
                  <a:txBody>
                    <a:bodyPr/>
                    <a:lstStyle/>
                    <a:p>
                      <a:endParaRPr lang="es-MX"/>
                    </a:p>
                  </a:txBody>
                  <a:tcPr marL="90000" marR="90000">
                    <a:solidFill>
                      <a:srgbClr val="729FCF"/>
                    </a:solidFill>
                  </a:tcPr>
                </a:tc>
                <a:tc>
                  <a:txBody>
                    <a:bodyPr/>
                    <a:lstStyle/>
                    <a:p>
                      <a:pPr>
                        <a:lnSpc>
                          <a:spcPct val="100000"/>
                        </a:lnSpc>
                      </a:pPr>
                      <a:endParaRPr lang="es-MX" sz="1800" b="0" strike="noStrike" spc="-1">
                        <a:latin typeface="Arial"/>
                      </a:endParaRPr>
                    </a:p>
                    <a:p>
                      <a:pPr>
                        <a:lnSpc>
                          <a:spcPct val="100000"/>
                        </a:lnSpc>
                      </a:pPr>
                      <a:r>
                        <a:rPr lang="es-MX" sz="700" b="0" strike="noStrike" spc="-1">
                          <a:solidFill>
                            <a:srgbClr val="000000"/>
                          </a:solidFill>
                          <a:latin typeface="Montserrat"/>
                        </a:rPr>
                        <a:t>APROBADO A:</a:t>
                      </a:r>
                      <a:endParaRPr lang="es-MX" sz="7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6"/>
                  </a:ext>
                </a:extLst>
              </a:tr>
              <a:tr h="321840">
                <a:tc>
                  <a:txBody>
                    <a:bodyPr/>
                    <a:lstStyle/>
                    <a:p>
                      <a:pPr>
                        <a:lnSpc>
                          <a:spcPct val="100000"/>
                        </a:lnSpc>
                        <a:tabLst>
                          <a:tab pos="2700000" algn="ctr"/>
                        </a:tabLst>
                      </a:pPr>
                      <a:r>
                        <a:rPr lang="es-MX" sz="700" b="0" strike="noStrike" spc="-1">
                          <a:solidFill>
                            <a:srgbClr val="000000"/>
                          </a:solidFill>
                          <a:latin typeface="Montserrat"/>
                          <a:ea typeface="Times New Roman"/>
                        </a:rPr>
                        <a:t>LUGAR Y FECHA:</a:t>
                      </a:r>
                      <a:endParaRPr lang="es-MX" sz="7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pPr>
                        <a:lnSpc>
                          <a:spcPct val="100000"/>
                        </a:lnSpc>
                        <a:tabLst>
                          <a:tab pos="2700000" algn="ctr"/>
                        </a:tabLst>
                      </a:pPr>
                      <a:r>
                        <a:rPr lang="es-MX" sz="700" b="0" strike="noStrike" spc="-1" dirty="0">
                          <a:solidFill>
                            <a:srgbClr val="000000"/>
                          </a:solidFill>
                          <a:latin typeface="Montserrat"/>
                          <a:ea typeface="Times New Roman"/>
                        </a:rPr>
                        <a:t>NO. SECUENCIAL (Dato proporcionado por J.E.C.):</a:t>
                      </a:r>
                      <a:endParaRPr lang="es-MX" sz="700" b="0" strike="noStrike" spc="-1" dirty="0">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7"/>
                  </a:ext>
                </a:extLst>
              </a:tr>
            </a:tbl>
          </a:graphicData>
        </a:graphic>
      </p:graphicFrame>
      <p:sp>
        <p:nvSpPr>
          <p:cNvPr id="49" name="Rectangle 4"/>
          <p:cNvSpPr/>
          <p:nvPr/>
        </p:nvSpPr>
        <p:spPr>
          <a:xfrm>
            <a:off x="-6480" y="1097280"/>
            <a:ext cx="9143640" cy="456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spAutoFit/>
          </a:bodyPr>
          <a:lstStyle/>
          <a:p>
            <a:pPr algn="ctr">
              <a:lnSpc>
                <a:spcPct val="100000"/>
              </a:lnSpc>
              <a:tabLst>
                <a:tab pos="2700360" algn="ctr"/>
              </a:tabLst>
            </a:pPr>
            <a:r>
              <a:rPr lang="es-ES" sz="2400" b="0" strike="noStrike" spc="-1">
                <a:solidFill>
                  <a:srgbClr val="FFFFFF"/>
                </a:solidFill>
                <a:latin typeface="Montserrat SemiBold"/>
              </a:rPr>
              <a:t>Recuadro de Autorización de Firmas</a:t>
            </a:r>
            <a:endParaRPr lang="es-MX" sz="2400" b="0" strike="noStrike" spc="-1">
              <a:latin typeface="Arial"/>
            </a:endParaRPr>
          </a:p>
        </p:txBody>
      </p:sp>
      <p:sp>
        <p:nvSpPr>
          <p:cNvPr id="50" name="2 Conector recto"/>
          <p:cNvSpPr/>
          <p:nvPr/>
        </p:nvSpPr>
        <p:spPr>
          <a:xfrm>
            <a:off x="1691640" y="3717000"/>
            <a:ext cx="1998360" cy="0"/>
          </a:xfrm>
          <a:prstGeom prst="line">
            <a:avLst/>
          </a:prstGeom>
          <a:ln>
            <a:solidFill>
              <a:srgbClr val="000000"/>
            </a:solidFill>
            <a:round/>
          </a:ln>
        </p:spPr>
        <p:style>
          <a:lnRef idx="1">
            <a:schemeClr val="accent1"/>
          </a:lnRef>
          <a:fillRef idx="0">
            <a:schemeClr val="accent1"/>
          </a:fillRef>
          <a:effectRef idx="0">
            <a:schemeClr val="accent1"/>
          </a:effectRef>
          <a:fontRef idx="minor"/>
        </p:style>
      </p:sp>
      <p:sp>
        <p:nvSpPr>
          <p:cNvPr id="51" name="13 Conector recto"/>
          <p:cNvSpPr/>
          <p:nvPr/>
        </p:nvSpPr>
        <p:spPr>
          <a:xfrm>
            <a:off x="5724000" y="3717000"/>
            <a:ext cx="1998360" cy="0"/>
          </a:xfrm>
          <a:prstGeom prst="line">
            <a:avLst/>
          </a:prstGeom>
          <a:ln>
            <a:solidFill>
              <a:srgbClr val="000000"/>
            </a:solidFill>
            <a:round/>
          </a:ln>
        </p:spPr>
        <p:style>
          <a:lnRef idx="1">
            <a:schemeClr val="accent1"/>
          </a:lnRef>
          <a:fillRef idx="0">
            <a:schemeClr val="accent1"/>
          </a:fillRef>
          <a:effectRef idx="0">
            <a:schemeClr val="accent1"/>
          </a:effectRef>
          <a:fontRef idx="minor"/>
        </p:style>
      </p:sp>
      <p:pic>
        <p:nvPicPr>
          <p:cNvPr id="52" name="Imagen 8"/>
          <p:cNvPicPr/>
          <p:nvPr/>
        </p:nvPicPr>
        <p:blipFill>
          <a:blip r:embed="rId3"/>
          <a:stretch/>
        </p:blipFill>
        <p:spPr>
          <a:xfrm>
            <a:off x="160200" y="74520"/>
            <a:ext cx="4195440" cy="820440"/>
          </a:xfrm>
          <a:prstGeom prst="rect">
            <a:avLst/>
          </a:prstGeom>
          <a:ln w="0">
            <a:noFill/>
          </a:ln>
        </p:spPr>
      </p:pic>
      <p:sp>
        <p:nvSpPr>
          <p:cNvPr id="53" name="14 Rectángulo"/>
          <p:cNvSpPr/>
          <p:nvPr/>
        </p:nvSpPr>
        <p:spPr>
          <a:xfrm>
            <a:off x="-6480" y="134640"/>
            <a:ext cx="8989560" cy="8823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gn="r">
              <a:lnSpc>
                <a:spcPct val="100000"/>
              </a:lnSpc>
            </a:pPr>
            <a:r>
              <a:rPr lang="es-ES" sz="2600" b="1" strike="noStrike" spc="-1">
                <a:solidFill>
                  <a:srgbClr val="055A1C"/>
                </a:solidFill>
                <a:latin typeface="Montserrat"/>
              </a:rPr>
              <a:t>DERECHO DE VÍA</a:t>
            </a:r>
            <a:endParaRPr lang="es-MX" sz="2600" b="0" strike="noStrike" spc="-1">
              <a:latin typeface="Arial"/>
            </a:endParaRPr>
          </a:p>
          <a:p>
            <a:pPr algn="r">
              <a:lnSpc>
                <a:spcPct val="100000"/>
              </a:lnSpc>
            </a:pPr>
            <a:r>
              <a:rPr lang="es-ES" sz="2600" b="1" strike="noStrike" spc="-1">
                <a:solidFill>
                  <a:srgbClr val="055A1C"/>
                </a:solidFill>
                <a:latin typeface="Montserrat"/>
              </a:rPr>
              <a:t>ACCESOS</a:t>
            </a:r>
            <a:endParaRPr lang="es-MX" sz="2600" b="0" strike="noStrike" spc="-1">
              <a:latin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 name="Imagen 8"/>
          <p:cNvPicPr/>
          <p:nvPr/>
        </p:nvPicPr>
        <p:blipFill>
          <a:blip r:embed="rId3"/>
          <a:stretch/>
        </p:blipFill>
        <p:spPr>
          <a:xfrm>
            <a:off x="160200" y="74520"/>
            <a:ext cx="4195440" cy="820440"/>
          </a:xfrm>
          <a:prstGeom prst="rect">
            <a:avLst/>
          </a:prstGeom>
          <a:ln w="0">
            <a:noFill/>
          </a:ln>
        </p:spPr>
      </p:pic>
      <p:sp>
        <p:nvSpPr>
          <p:cNvPr id="55" name="14 Rectángulo"/>
          <p:cNvSpPr/>
          <p:nvPr/>
        </p:nvSpPr>
        <p:spPr>
          <a:xfrm>
            <a:off x="-6480" y="134640"/>
            <a:ext cx="8989560" cy="8823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gn="r">
              <a:lnSpc>
                <a:spcPct val="100000"/>
              </a:lnSpc>
            </a:pPr>
            <a:r>
              <a:rPr lang="es-ES" sz="2600" b="1" strike="noStrike" spc="-1">
                <a:solidFill>
                  <a:srgbClr val="055A1C"/>
                </a:solidFill>
                <a:latin typeface="Montserrat"/>
              </a:rPr>
              <a:t>DERECHO DE VÍA</a:t>
            </a:r>
            <a:endParaRPr lang="es-MX" sz="2600" b="0" strike="noStrike" spc="-1">
              <a:latin typeface="Arial"/>
            </a:endParaRPr>
          </a:p>
          <a:p>
            <a:pPr algn="r">
              <a:lnSpc>
                <a:spcPct val="100000"/>
              </a:lnSpc>
            </a:pPr>
            <a:r>
              <a:rPr lang="es-ES" sz="2600" b="1" strike="noStrike" spc="-1">
                <a:solidFill>
                  <a:srgbClr val="055A1C"/>
                </a:solidFill>
                <a:latin typeface="Montserrat"/>
              </a:rPr>
              <a:t>ACCESOS</a:t>
            </a:r>
            <a:endParaRPr lang="es-MX" sz="2600" b="0" strike="noStrike" spc="-1">
              <a:latin typeface="Arial"/>
            </a:endParaRPr>
          </a:p>
        </p:txBody>
      </p:sp>
      <p:sp>
        <p:nvSpPr>
          <p:cNvPr id="56" name="12 Rectángulo"/>
          <p:cNvSpPr/>
          <p:nvPr/>
        </p:nvSpPr>
        <p:spPr>
          <a:xfrm>
            <a:off x="11160" y="1058400"/>
            <a:ext cx="9126000" cy="498240"/>
          </a:xfrm>
          <a:prstGeom prst="rect">
            <a:avLst/>
          </a:prstGeom>
          <a:solidFill>
            <a:srgbClr val="338C36"/>
          </a:solidFill>
          <a:ln w="28575">
            <a:noFill/>
          </a:ln>
        </p:spPr>
        <p:style>
          <a:lnRef idx="2">
            <a:schemeClr val="accent1">
              <a:shade val="50000"/>
            </a:schemeClr>
          </a:lnRef>
          <a:fillRef idx="1">
            <a:schemeClr val="accent1"/>
          </a:fillRef>
          <a:effectRef idx="0">
            <a:schemeClr val="accent1"/>
          </a:effectRef>
          <a:fontRef idx="minor"/>
        </p:style>
      </p:sp>
      <p:sp>
        <p:nvSpPr>
          <p:cNvPr id="57" name="Rectangle 4"/>
          <p:cNvSpPr/>
          <p:nvPr/>
        </p:nvSpPr>
        <p:spPr>
          <a:xfrm>
            <a:off x="-6480" y="1097280"/>
            <a:ext cx="9143640" cy="456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spAutoFit/>
          </a:bodyPr>
          <a:lstStyle/>
          <a:p>
            <a:pPr algn="ctr">
              <a:lnSpc>
                <a:spcPct val="100000"/>
              </a:lnSpc>
              <a:tabLst>
                <a:tab pos="2700360" algn="ctr"/>
              </a:tabLst>
            </a:pPr>
            <a:r>
              <a:rPr lang="es-ES" sz="2400" b="0" strike="noStrike" spc="-1">
                <a:solidFill>
                  <a:srgbClr val="FFFFFF"/>
                </a:solidFill>
                <a:latin typeface="Montserrat SemiBold"/>
              </a:rPr>
              <a:t>Recuadro de Autorización de Firmas</a:t>
            </a:r>
            <a:endParaRPr lang="es-MX" sz="2400" b="0" strike="noStrike" spc="-1">
              <a:latin typeface="Arial"/>
            </a:endParaRPr>
          </a:p>
        </p:txBody>
      </p:sp>
      <p:graphicFrame>
        <p:nvGraphicFramePr>
          <p:cNvPr id="58" name="9 Tabla"/>
          <p:cNvGraphicFramePr/>
          <p:nvPr/>
        </p:nvGraphicFramePr>
        <p:xfrm>
          <a:off x="539640" y="1772640"/>
          <a:ext cx="8136720" cy="5217000"/>
        </p:xfrm>
        <a:graphic>
          <a:graphicData uri="http://schemas.openxmlformats.org/drawingml/2006/table">
            <a:tbl>
              <a:tblPr/>
              <a:tblGrid>
                <a:gridCol w="2523240">
                  <a:extLst>
                    <a:ext uri="{9D8B030D-6E8A-4147-A177-3AD203B41FA5}">
                      <a16:colId xmlns:a16="http://schemas.microsoft.com/office/drawing/2014/main" val="20000"/>
                    </a:ext>
                  </a:extLst>
                </a:gridCol>
                <a:gridCol w="1544760">
                  <a:extLst>
                    <a:ext uri="{9D8B030D-6E8A-4147-A177-3AD203B41FA5}">
                      <a16:colId xmlns:a16="http://schemas.microsoft.com/office/drawing/2014/main" val="20001"/>
                    </a:ext>
                  </a:extLst>
                </a:gridCol>
                <a:gridCol w="4068720">
                  <a:extLst>
                    <a:ext uri="{9D8B030D-6E8A-4147-A177-3AD203B41FA5}">
                      <a16:colId xmlns:a16="http://schemas.microsoft.com/office/drawing/2014/main" val="20002"/>
                    </a:ext>
                  </a:extLst>
                </a:gridCol>
              </a:tblGrid>
              <a:tr h="974880">
                <a:tc>
                  <a:txBody>
                    <a:bodyPr/>
                    <a:lstStyle/>
                    <a:p>
                      <a:pPr algn="ctr">
                        <a:lnSpc>
                          <a:spcPct val="100000"/>
                        </a:lnSpc>
                        <a:tabLst>
                          <a:tab pos="2700000" algn="ctr"/>
                        </a:tabLst>
                      </a:pPr>
                      <a:r>
                        <a:rPr lang="es-MX" sz="1100" b="0" strike="noStrike" spc="-1">
                          <a:solidFill>
                            <a:srgbClr val="000000"/>
                          </a:solidFill>
                          <a:latin typeface="Montserrat"/>
                          <a:ea typeface="Times New Roman"/>
                        </a:rPr>
                        <a:t>(LOGO DE LA EMPRESA SOLICITANTE)</a:t>
                      </a:r>
                      <a:endParaRPr lang="es-MX" sz="11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tc gridSpan="2">
                  <a:txBody>
                    <a:bodyPr/>
                    <a:lstStyle/>
                    <a:p>
                      <a:pPr algn="ctr">
                        <a:lnSpc>
                          <a:spcPct val="100000"/>
                        </a:lnSpc>
                      </a:pPr>
                      <a:r>
                        <a:rPr lang="es-MX" sz="1100" b="0" strike="noStrike" spc="-1">
                          <a:solidFill>
                            <a:srgbClr val="000000"/>
                          </a:solidFill>
                          <a:latin typeface="Montserrat"/>
                        </a:rPr>
                        <a:t>(NOMBRE DE LA EMPRESA SOLICITANTE)</a:t>
                      </a:r>
                      <a:endParaRPr lang="es-MX" sz="11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tc hMerge="1">
                  <a:txBody>
                    <a:bodyPr/>
                    <a:lstStyle/>
                    <a:p>
                      <a:endParaRPr lang="es-MX"/>
                    </a:p>
                  </a:txBody>
                  <a:tcPr marL="90000" marR="90000">
                    <a:solidFill>
                      <a:srgbClr val="729FCF"/>
                    </a:solidFill>
                  </a:tcPr>
                </a:tc>
                <a:extLst>
                  <a:ext uri="{0D108BD9-81ED-4DB2-BD59-A6C34878D82A}">
                    <a16:rowId xmlns:a16="http://schemas.microsoft.com/office/drawing/2014/main" val="10000"/>
                  </a:ext>
                </a:extLst>
              </a:tr>
              <a:tr h="348120">
                <a:tc>
                  <a:txBody>
                    <a:bodyPr/>
                    <a:lstStyle/>
                    <a:p>
                      <a:pPr>
                        <a:lnSpc>
                          <a:spcPct val="100000"/>
                        </a:lnSpc>
                        <a:tabLst>
                          <a:tab pos="2700000" algn="ctr"/>
                        </a:tabLst>
                      </a:pPr>
                      <a:r>
                        <a:rPr lang="es-ES" sz="800" b="0" strike="noStrike" spc="-1">
                          <a:solidFill>
                            <a:srgbClr val="000000"/>
                          </a:solidFill>
                          <a:latin typeface="Montserrat"/>
                          <a:ea typeface="Times New Roman"/>
                        </a:rPr>
                        <a:t>NOMBRE DE LA OBRA:</a:t>
                      </a:r>
                      <a:endParaRPr lang="es-MX" sz="8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gridSpan="2">
                  <a:txBody>
                    <a:bodyPr/>
                    <a:lstStyle/>
                    <a:p>
                      <a:endParaRPr lang="es-MX"/>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hMerge="1">
                  <a:txBody>
                    <a:bodyPr/>
                    <a:lstStyle/>
                    <a:p>
                      <a:endParaRPr lang="es-MX"/>
                    </a:p>
                  </a:txBody>
                  <a:tcPr marL="90000" marR="90000">
                    <a:solidFill>
                      <a:srgbClr val="729FCF"/>
                    </a:solidFill>
                  </a:tcPr>
                </a:tc>
                <a:extLst>
                  <a:ext uri="{0D108BD9-81ED-4DB2-BD59-A6C34878D82A}">
                    <a16:rowId xmlns:a16="http://schemas.microsoft.com/office/drawing/2014/main" val="10001"/>
                  </a:ext>
                </a:extLst>
              </a:tr>
              <a:tr h="305280">
                <a:tc>
                  <a:txBody>
                    <a:bodyPr/>
                    <a:lstStyle/>
                    <a:p>
                      <a:pPr>
                        <a:lnSpc>
                          <a:spcPct val="100000"/>
                        </a:lnSpc>
                        <a:tabLst>
                          <a:tab pos="2700000" algn="ctr"/>
                        </a:tabLst>
                      </a:pPr>
                      <a:r>
                        <a:rPr lang="es-MX" sz="800" b="0" strike="noStrike" spc="-1">
                          <a:solidFill>
                            <a:srgbClr val="000000"/>
                          </a:solidFill>
                          <a:latin typeface="Montserrat"/>
                          <a:ea typeface="Times New Roman"/>
                        </a:rPr>
                        <a:t>PLANO DE:</a:t>
                      </a:r>
                      <a:endParaRPr lang="es-MX" sz="8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tc gridSpan="2">
                  <a:txBody>
                    <a:bodyPr/>
                    <a:lstStyle/>
                    <a:p>
                      <a:endParaRPr lang="es-MX"/>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tc hMerge="1">
                  <a:txBody>
                    <a:bodyPr/>
                    <a:lstStyle/>
                    <a:p>
                      <a:endParaRPr lang="es-MX"/>
                    </a:p>
                  </a:txBody>
                  <a:tcPr marL="90000" marR="90000">
                    <a:solidFill>
                      <a:srgbClr val="729FCF"/>
                    </a:solidFill>
                  </a:tcPr>
                </a:tc>
                <a:extLst>
                  <a:ext uri="{0D108BD9-81ED-4DB2-BD59-A6C34878D82A}">
                    <a16:rowId xmlns:a16="http://schemas.microsoft.com/office/drawing/2014/main" val="10002"/>
                  </a:ext>
                </a:extLst>
              </a:tr>
              <a:tr h="599760">
                <a:tc>
                  <a:txBody>
                    <a:bodyPr/>
                    <a:lstStyle/>
                    <a:p>
                      <a:pPr>
                        <a:lnSpc>
                          <a:spcPct val="100000"/>
                        </a:lnSpc>
                        <a:tabLst>
                          <a:tab pos="2700000" algn="ctr"/>
                        </a:tabLst>
                      </a:pPr>
                      <a:r>
                        <a:rPr lang="es-MX" sz="800" b="0" strike="noStrike" spc="-1">
                          <a:solidFill>
                            <a:srgbClr val="000000"/>
                          </a:solidFill>
                          <a:latin typeface="Montserrat"/>
                          <a:ea typeface="Times New Roman"/>
                        </a:rPr>
                        <a:t>UBICACIÓN DE LA OBRA:</a:t>
                      </a:r>
                      <a:endParaRPr lang="es-MX" sz="8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tc gridSpan="2">
                  <a:txBody>
                    <a:bodyPr/>
                    <a:lstStyle/>
                    <a:p>
                      <a:endParaRPr lang="es-MX"/>
                    </a:p>
                  </a:txBody>
                  <a:tcPr marL="68400" marR="68400">
                    <a:lnL w="12240">
                      <a:solidFill>
                        <a:srgbClr val="000000"/>
                      </a:solidFill>
                    </a:lnL>
                    <a:lnR w="12240">
                      <a:solidFill>
                        <a:srgbClr val="000000"/>
                      </a:solidFill>
                    </a:lnR>
                    <a:lnT w="12240">
                      <a:solidFill>
                        <a:srgbClr val="000000"/>
                      </a:solidFill>
                    </a:lnT>
                    <a:lnB w="12240">
                      <a:solidFill>
                        <a:srgbClr val="000000"/>
                      </a:solidFill>
                    </a:lnB>
                    <a:solidFill>
                      <a:srgbClr val="FFFFFF"/>
                    </a:solidFill>
                  </a:tcPr>
                </a:tc>
                <a:tc hMerge="1">
                  <a:txBody>
                    <a:bodyPr/>
                    <a:lstStyle/>
                    <a:p>
                      <a:endParaRPr lang="es-MX"/>
                    </a:p>
                  </a:txBody>
                  <a:tcPr marL="90000" marR="90000">
                    <a:solidFill>
                      <a:srgbClr val="729FCF"/>
                    </a:solidFill>
                  </a:tcPr>
                </a:tc>
                <a:extLst>
                  <a:ext uri="{0D108BD9-81ED-4DB2-BD59-A6C34878D82A}">
                    <a16:rowId xmlns:a16="http://schemas.microsoft.com/office/drawing/2014/main" val="10003"/>
                  </a:ext>
                </a:extLst>
              </a:tr>
              <a:tr h="348120">
                <a:tc>
                  <a:txBody>
                    <a:bodyPr/>
                    <a:lstStyle/>
                    <a:p>
                      <a:pPr>
                        <a:lnSpc>
                          <a:spcPct val="100000"/>
                        </a:lnSpc>
                        <a:tabLst>
                          <a:tab pos="2700000" algn="ctr"/>
                        </a:tabLst>
                      </a:pPr>
                      <a:r>
                        <a:rPr lang="es-MX" sz="800" b="0" strike="noStrike" spc="-1">
                          <a:solidFill>
                            <a:srgbClr val="000000"/>
                          </a:solidFill>
                          <a:latin typeface="Montserrat"/>
                          <a:ea typeface="Times New Roman"/>
                        </a:rPr>
                        <a:t>TIPO DE OBRA: </a:t>
                      </a:r>
                      <a:endParaRPr lang="es-MX" sz="8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gridSpan="2">
                  <a:txBody>
                    <a:bodyPr/>
                    <a:lstStyle/>
                    <a:p>
                      <a:endParaRPr lang="es-MX"/>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hMerge="1">
                  <a:txBody>
                    <a:bodyPr/>
                    <a:lstStyle/>
                    <a:p>
                      <a:endParaRPr lang="es-MX"/>
                    </a:p>
                  </a:txBody>
                  <a:tcPr marL="90000" marR="90000">
                    <a:solidFill>
                      <a:srgbClr val="729FCF"/>
                    </a:solidFill>
                  </a:tcPr>
                </a:tc>
                <a:extLst>
                  <a:ext uri="{0D108BD9-81ED-4DB2-BD59-A6C34878D82A}">
                    <a16:rowId xmlns:a16="http://schemas.microsoft.com/office/drawing/2014/main" val="10004"/>
                  </a:ext>
                </a:extLst>
              </a:tr>
              <a:tr h="1114200">
                <a:tc gridSpan="2">
                  <a:txBody>
                    <a:bodyPr/>
                    <a:lstStyle/>
                    <a:p>
                      <a:pPr algn="ctr">
                        <a:lnSpc>
                          <a:spcPct val="100000"/>
                        </a:lnSpc>
                      </a:pPr>
                      <a:endParaRPr lang="es-MX" sz="1800" b="0" strike="noStrike" spc="-1">
                        <a:latin typeface="Arial"/>
                      </a:endParaRPr>
                    </a:p>
                    <a:p>
                      <a:pPr algn="ctr">
                        <a:lnSpc>
                          <a:spcPct val="100000"/>
                        </a:lnSpc>
                      </a:pPr>
                      <a:r>
                        <a:rPr lang="es-MX" sz="700" b="0" strike="noStrike" spc="-1">
                          <a:solidFill>
                            <a:srgbClr val="000000"/>
                          </a:solidFill>
                          <a:latin typeface="Montserrat"/>
                        </a:rPr>
                        <a:t>RESPONSABLE DE OBRA</a:t>
                      </a:r>
                      <a:endParaRPr lang="es-MX" sz="700" b="0" strike="noStrike" spc="-1">
                        <a:latin typeface="Arial"/>
                      </a:endParaRPr>
                    </a:p>
                    <a:p>
                      <a:pPr algn="ctr">
                        <a:lnSpc>
                          <a:spcPct val="100000"/>
                        </a:lnSpc>
                      </a:pPr>
                      <a:endParaRPr lang="es-MX" sz="700" b="0" strike="noStrike" spc="-1">
                        <a:latin typeface="Arial"/>
                      </a:endParaRPr>
                    </a:p>
                    <a:p>
                      <a:pPr algn="ctr">
                        <a:lnSpc>
                          <a:spcPct val="100000"/>
                        </a:lnSpc>
                      </a:pPr>
                      <a:endParaRPr lang="es-MX" sz="700" b="0" strike="noStrike" spc="-1">
                        <a:latin typeface="Arial"/>
                      </a:endParaRPr>
                    </a:p>
                    <a:p>
                      <a:pPr algn="ctr">
                        <a:lnSpc>
                          <a:spcPct val="100000"/>
                        </a:lnSpc>
                      </a:pPr>
                      <a:endParaRPr lang="es-MX" sz="700" b="0" strike="noStrike" spc="-1">
                        <a:latin typeface="Arial"/>
                      </a:endParaRPr>
                    </a:p>
                    <a:p>
                      <a:pPr algn="ctr">
                        <a:lnSpc>
                          <a:spcPct val="100000"/>
                        </a:lnSpc>
                      </a:pPr>
                      <a:endParaRPr lang="es-MX" sz="700" b="0" strike="noStrike" spc="-1">
                        <a:latin typeface="Arial"/>
                      </a:endParaRPr>
                    </a:p>
                    <a:p>
                      <a:pPr algn="ctr">
                        <a:lnSpc>
                          <a:spcPct val="100000"/>
                        </a:lnSpc>
                      </a:pPr>
                      <a:endParaRPr lang="es-MX" sz="700" b="0" strike="noStrike" spc="-1">
                        <a:latin typeface="Arial"/>
                      </a:endParaRPr>
                    </a:p>
                    <a:p>
                      <a:pPr algn="ctr">
                        <a:lnSpc>
                          <a:spcPct val="100000"/>
                        </a:lnSpc>
                      </a:pPr>
                      <a:r>
                        <a:rPr lang="es-MX" sz="700" b="0" strike="noStrike" spc="-1">
                          <a:solidFill>
                            <a:srgbClr val="000000"/>
                          </a:solidFill>
                          <a:latin typeface="Montserrat"/>
                        </a:rPr>
                        <a:t>(NOMBRE Y FIRMA)</a:t>
                      </a:r>
                      <a:endParaRPr lang="es-MX" sz="700" b="0" strike="noStrike" spc="-1">
                        <a:latin typeface="Arial"/>
                      </a:endParaRPr>
                    </a:p>
                    <a:p>
                      <a:pPr algn="ctr">
                        <a:lnSpc>
                          <a:spcPct val="100000"/>
                        </a:lnSpc>
                      </a:pPr>
                      <a:r>
                        <a:rPr lang="es-MX" sz="700" b="0" strike="noStrike" spc="-1">
                          <a:solidFill>
                            <a:srgbClr val="000000"/>
                          </a:solidFill>
                          <a:latin typeface="Montserrat"/>
                        </a:rPr>
                        <a:t>No. CÉDULA PROFESIONAL:</a:t>
                      </a:r>
                      <a:endParaRPr lang="es-MX" sz="7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hMerge="1">
                  <a:txBody>
                    <a:bodyPr/>
                    <a:lstStyle/>
                    <a:p>
                      <a:endParaRPr lang="es-MX"/>
                    </a:p>
                  </a:txBody>
                  <a:tcPr marL="90000" marR="90000">
                    <a:solidFill>
                      <a:srgbClr val="729FCF"/>
                    </a:solidFill>
                  </a:tcPr>
                </a:tc>
                <a:tc>
                  <a:txBody>
                    <a:bodyPr/>
                    <a:lstStyle/>
                    <a:p>
                      <a:pPr algn="ctr">
                        <a:lnSpc>
                          <a:spcPct val="100000"/>
                        </a:lnSpc>
                      </a:pPr>
                      <a:endParaRPr lang="es-MX" sz="1800" b="0" strike="noStrike" spc="-1">
                        <a:latin typeface="Arial"/>
                      </a:endParaRPr>
                    </a:p>
                    <a:p>
                      <a:pPr algn="ctr">
                        <a:lnSpc>
                          <a:spcPct val="100000"/>
                        </a:lnSpc>
                      </a:pPr>
                      <a:r>
                        <a:rPr lang="es-MX" sz="700" b="0" strike="noStrike" spc="-1">
                          <a:solidFill>
                            <a:srgbClr val="000000"/>
                          </a:solidFill>
                          <a:latin typeface="Montserrat"/>
                        </a:rPr>
                        <a:t>ELABORÓ</a:t>
                      </a:r>
                      <a:endParaRPr lang="es-MX" sz="700" b="0" strike="noStrike" spc="-1">
                        <a:latin typeface="Arial"/>
                      </a:endParaRPr>
                    </a:p>
                    <a:p>
                      <a:pPr algn="ctr">
                        <a:lnSpc>
                          <a:spcPct val="100000"/>
                        </a:lnSpc>
                      </a:pPr>
                      <a:endParaRPr lang="es-MX" sz="700" b="0" strike="noStrike" spc="-1">
                        <a:latin typeface="Arial"/>
                      </a:endParaRPr>
                    </a:p>
                    <a:p>
                      <a:pPr algn="ctr">
                        <a:lnSpc>
                          <a:spcPct val="100000"/>
                        </a:lnSpc>
                      </a:pPr>
                      <a:endParaRPr lang="es-MX" sz="700" b="0" strike="noStrike" spc="-1">
                        <a:latin typeface="Arial"/>
                      </a:endParaRPr>
                    </a:p>
                    <a:p>
                      <a:pPr algn="ctr">
                        <a:lnSpc>
                          <a:spcPct val="100000"/>
                        </a:lnSpc>
                      </a:pPr>
                      <a:endParaRPr lang="es-MX" sz="700" b="0" strike="noStrike" spc="-1">
                        <a:latin typeface="Arial"/>
                      </a:endParaRPr>
                    </a:p>
                    <a:p>
                      <a:pPr algn="ctr">
                        <a:lnSpc>
                          <a:spcPct val="100000"/>
                        </a:lnSpc>
                      </a:pPr>
                      <a:endParaRPr lang="es-MX" sz="700" b="0" strike="noStrike" spc="-1">
                        <a:latin typeface="Arial"/>
                      </a:endParaRPr>
                    </a:p>
                    <a:p>
                      <a:pPr algn="ctr">
                        <a:lnSpc>
                          <a:spcPct val="100000"/>
                        </a:lnSpc>
                      </a:pPr>
                      <a:endParaRPr lang="es-MX" sz="700" b="0" strike="noStrike" spc="-1">
                        <a:latin typeface="Arial"/>
                      </a:endParaRPr>
                    </a:p>
                    <a:p>
                      <a:pPr algn="ctr">
                        <a:lnSpc>
                          <a:spcPct val="100000"/>
                        </a:lnSpc>
                      </a:pPr>
                      <a:r>
                        <a:rPr lang="es-MX" sz="700" b="0" strike="noStrike" spc="-1">
                          <a:solidFill>
                            <a:srgbClr val="000000"/>
                          </a:solidFill>
                          <a:latin typeface="Montserrat"/>
                        </a:rPr>
                        <a:t>(NOMBRE Y FIRMA)</a:t>
                      </a:r>
                      <a:endParaRPr lang="es-MX" sz="700" b="0" strike="noStrike" spc="-1">
                        <a:latin typeface="Arial"/>
                      </a:endParaRPr>
                    </a:p>
                    <a:p>
                      <a:pPr algn="ctr">
                        <a:lnSpc>
                          <a:spcPct val="100000"/>
                        </a:lnSpc>
                      </a:pPr>
                      <a:r>
                        <a:rPr lang="es-MX" sz="700" b="0" strike="noStrike" spc="-1">
                          <a:solidFill>
                            <a:srgbClr val="000000"/>
                          </a:solidFill>
                          <a:latin typeface="Montserrat"/>
                        </a:rPr>
                        <a:t>No. CÉDULA PROFESIONAL </a:t>
                      </a:r>
                      <a:endParaRPr lang="es-MX" sz="7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5"/>
                  </a:ext>
                </a:extLst>
              </a:tr>
              <a:tr h="1065960">
                <a:tc gridSpan="2">
                  <a:txBody>
                    <a:bodyPr/>
                    <a:lstStyle/>
                    <a:p>
                      <a:pPr algn="ctr">
                        <a:lnSpc>
                          <a:spcPct val="100000"/>
                        </a:lnSpc>
                      </a:pPr>
                      <a:endParaRPr lang="es-MX" sz="1800" b="0" strike="noStrike" spc="-1">
                        <a:latin typeface="Arial"/>
                      </a:endParaRPr>
                    </a:p>
                    <a:p>
                      <a:pPr algn="ctr">
                        <a:lnSpc>
                          <a:spcPct val="100000"/>
                        </a:lnSpc>
                      </a:pPr>
                      <a:r>
                        <a:rPr lang="es-MX" sz="700" b="0" strike="noStrike" spc="-1">
                          <a:solidFill>
                            <a:srgbClr val="000000"/>
                          </a:solidFill>
                          <a:latin typeface="Montserrat"/>
                        </a:rPr>
                        <a:t>REPRESENTANTE LEGAL</a:t>
                      </a:r>
                      <a:endParaRPr lang="es-MX" sz="700" b="0" strike="noStrike" spc="-1">
                        <a:latin typeface="Arial"/>
                      </a:endParaRPr>
                    </a:p>
                    <a:p>
                      <a:pPr algn="ctr">
                        <a:lnSpc>
                          <a:spcPct val="100000"/>
                        </a:lnSpc>
                      </a:pPr>
                      <a:endParaRPr lang="es-MX" sz="700" b="0" strike="noStrike" spc="-1">
                        <a:latin typeface="Arial"/>
                      </a:endParaRPr>
                    </a:p>
                    <a:p>
                      <a:pPr algn="ctr">
                        <a:lnSpc>
                          <a:spcPct val="100000"/>
                        </a:lnSpc>
                      </a:pPr>
                      <a:endParaRPr lang="es-MX" sz="700" b="0" strike="noStrike" spc="-1">
                        <a:latin typeface="Arial"/>
                      </a:endParaRPr>
                    </a:p>
                    <a:p>
                      <a:pPr algn="ctr">
                        <a:lnSpc>
                          <a:spcPct val="100000"/>
                        </a:lnSpc>
                      </a:pPr>
                      <a:endParaRPr lang="es-MX" sz="700" b="0" strike="noStrike" spc="-1">
                        <a:latin typeface="Arial"/>
                      </a:endParaRPr>
                    </a:p>
                    <a:p>
                      <a:pPr algn="ctr">
                        <a:lnSpc>
                          <a:spcPct val="100000"/>
                        </a:lnSpc>
                      </a:pPr>
                      <a:endParaRPr lang="es-MX" sz="700" b="0" strike="noStrike" spc="-1">
                        <a:latin typeface="Arial"/>
                      </a:endParaRPr>
                    </a:p>
                    <a:p>
                      <a:pPr algn="ctr">
                        <a:lnSpc>
                          <a:spcPct val="100000"/>
                        </a:lnSpc>
                      </a:pPr>
                      <a:endParaRPr lang="es-MX" sz="700" b="0" strike="noStrike" spc="-1">
                        <a:latin typeface="Arial"/>
                      </a:endParaRPr>
                    </a:p>
                    <a:p>
                      <a:pPr algn="ctr">
                        <a:lnSpc>
                          <a:spcPct val="100000"/>
                        </a:lnSpc>
                      </a:pPr>
                      <a:endParaRPr lang="es-MX" sz="700" b="0" strike="noStrike" spc="-1">
                        <a:latin typeface="Arial"/>
                      </a:endParaRPr>
                    </a:p>
                    <a:p>
                      <a:pPr algn="ctr">
                        <a:lnSpc>
                          <a:spcPct val="100000"/>
                        </a:lnSpc>
                      </a:pPr>
                      <a:r>
                        <a:rPr lang="es-MX" sz="700" b="0" strike="noStrike" spc="-1">
                          <a:solidFill>
                            <a:srgbClr val="000000"/>
                          </a:solidFill>
                          <a:latin typeface="Montserrat"/>
                        </a:rPr>
                        <a:t>(NOMBRE Y FIRMA)</a:t>
                      </a:r>
                      <a:endParaRPr lang="es-MX" sz="700" b="0" strike="noStrike" spc="-1">
                        <a:latin typeface="Arial"/>
                      </a:endParaRPr>
                    </a:p>
                    <a:p>
                      <a:pPr algn="ctr">
                        <a:lnSpc>
                          <a:spcPct val="100000"/>
                        </a:lnSpc>
                      </a:pPr>
                      <a:endParaRPr lang="es-MX" sz="7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tc hMerge="1">
                  <a:txBody>
                    <a:bodyPr/>
                    <a:lstStyle/>
                    <a:p>
                      <a:endParaRPr lang="es-MX"/>
                    </a:p>
                  </a:txBody>
                  <a:tcPr marL="90000" marR="90000">
                    <a:solidFill>
                      <a:srgbClr val="729FCF"/>
                    </a:solidFill>
                  </a:tcPr>
                </a:tc>
                <a:tc>
                  <a:txBody>
                    <a:bodyPr/>
                    <a:lstStyle/>
                    <a:p>
                      <a:pPr algn="ctr">
                        <a:lnSpc>
                          <a:spcPct val="100000"/>
                        </a:lnSpc>
                      </a:pPr>
                      <a:endParaRPr lang="es-MX" sz="1800" b="0" strike="noStrike" spc="-1">
                        <a:latin typeface="Arial"/>
                      </a:endParaRPr>
                    </a:p>
                    <a:p>
                      <a:pPr algn="ctr">
                        <a:lnSpc>
                          <a:spcPct val="100000"/>
                        </a:lnSpc>
                      </a:pPr>
                      <a:r>
                        <a:rPr lang="es-MX" sz="700" b="0" strike="noStrike" spc="-1">
                          <a:solidFill>
                            <a:srgbClr val="000000"/>
                          </a:solidFill>
                          <a:latin typeface="Montserrat"/>
                        </a:rPr>
                        <a:t>SOLICITANTE</a:t>
                      </a:r>
                      <a:endParaRPr lang="es-MX" sz="700" b="0" strike="noStrike" spc="-1">
                        <a:latin typeface="Arial"/>
                      </a:endParaRPr>
                    </a:p>
                    <a:p>
                      <a:pPr algn="ctr">
                        <a:lnSpc>
                          <a:spcPct val="100000"/>
                        </a:lnSpc>
                      </a:pPr>
                      <a:endParaRPr lang="es-MX" sz="700" b="0" strike="noStrike" spc="-1">
                        <a:latin typeface="Arial"/>
                      </a:endParaRPr>
                    </a:p>
                    <a:p>
                      <a:pPr algn="ctr">
                        <a:lnSpc>
                          <a:spcPct val="100000"/>
                        </a:lnSpc>
                      </a:pPr>
                      <a:endParaRPr lang="es-MX" sz="700" b="0" strike="noStrike" spc="-1">
                        <a:latin typeface="Arial"/>
                      </a:endParaRPr>
                    </a:p>
                    <a:p>
                      <a:pPr algn="ctr">
                        <a:lnSpc>
                          <a:spcPct val="100000"/>
                        </a:lnSpc>
                      </a:pPr>
                      <a:endParaRPr lang="es-MX" sz="700" b="0" strike="noStrike" spc="-1">
                        <a:latin typeface="Arial"/>
                      </a:endParaRPr>
                    </a:p>
                    <a:p>
                      <a:pPr algn="ctr">
                        <a:lnSpc>
                          <a:spcPct val="100000"/>
                        </a:lnSpc>
                      </a:pPr>
                      <a:endParaRPr lang="es-MX" sz="700" b="0" strike="noStrike" spc="-1">
                        <a:latin typeface="Arial"/>
                      </a:endParaRPr>
                    </a:p>
                    <a:p>
                      <a:pPr algn="ctr">
                        <a:lnSpc>
                          <a:spcPct val="100000"/>
                        </a:lnSpc>
                      </a:pPr>
                      <a:endParaRPr lang="es-MX" sz="700" b="0" strike="noStrike" spc="-1">
                        <a:latin typeface="Arial"/>
                      </a:endParaRPr>
                    </a:p>
                    <a:p>
                      <a:pPr algn="ctr">
                        <a:lnSpc>
                          <a:spcPct val="100000"/>
                        </a:lnSpc>
                      </a:pPr>
                      <a:endParaRPr lang="es-MX" sz="700" b="0" strike="noStrike" spc="-1">
                        <a:latin typeface="Arial"/>
                      </a:endParaRPr>
                    </a:p>
                    <a:p>
                      <a:pPr algn="ctr">
                        <a:lnSpc>
                          <a:spcPct val="100000"/>
                        </a:lnSpc>
                      </a:pPr>
                      <a:r>
                        <a:rPr lang="es-MX" sz="700" b="0" strike="noStrike" spc="-1">
                          <a:solidFill>
                            <a:srgbClr val="000000"/>
                          </a:solidFill>
                          <a:latin typeface="Montserrat"/>
                        </a:rPr>
                        <a:t>(NOMBRE Y FIRMA)</a:t>
                      </a:r>
                      <a:endParaRPr lang="es-MX" sz="700" b="0" strike="noStrike" spc="-1">
                        <a:latin typeface="Arial"/>
                      </a:endParaRPr>
                    </a:p>
                  </a:txBody>
                  <a:tcPr marL="68400" marR="68400">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6"/>
                  </a:ext>
                </a:extLst>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ectangle 6"/>
          <p:cNvSpPr/>
          <p:nvPr/>
        </p:nvSpPr>
        <p:spPr>
          <a:xfrm>
            <a:off x="4551480" y="6289560"/>
            <a:ext cx="4008240" cy="242640"/>
          </a:xfrm>
          <a:prstGeom prst="rect">
            <a:avLst/>
          </a:prstGeom>
          <a:noFill/>
          <a:ln w="0">
            <a:noFill/>
          </a:ln>
        </p:spPr>
        <p:style>
          <a:lnRef idx="0">
            <a:scrgbClr r="0" g="0" b="0"/>
          </a:lnRef>
          <a:fillRef idx="0">
            <a:scrgbClr r="0" g="0" b="0"/>
          </a:fillRef>
          <a:effectRef idx="0">
            <a:scrgbClr r="0" g="0" b="0"/>
          </a:effectRef>
          <a:fontRef idx="minor"/>
        </p:style>
      </p:sp>
      <p:sp>
        <p:nvSpPr>
          <p:cNvPr id="60" name="Text Box 2"/>
          <p:cNvSpPr/>
          <p:nvPr/>
        </p:nvSpPr>
        <p:spPr>
          <a:xfrm>
            <a:off x="315000" y="1742040"/>
            <a:ext cx="8569080" cy="4917600"/>
          </a:xfrm>
          <a:prstGeom prst="rect">
            <a:avLst/>
          </a:prstGeom>
          <a:noFill/>
          <a:ln w="9525">
            <a:solidFill>
              <a:srgbClr val="000000"/>
            </a:solidFill>
            <a:miter/>
          </a:ln>
        </p:spPr>
        <p:style>
          <a:lnRef idx="0">
            <a:scrgbClr r="0" g="0" b="0"/>
          </a:lnRef>
          <a:fillRef idx="0">
            <a:scrgbClr r="0" g="0" b="0"/>
          </a:fillRef>
          <a:effectRef idx="0">
            <a:scrgbClr r="0" g="0" b="0"/>
          </a:effectRef>
          <a:fontRef idx="minor"/>
        </p:style>
        <p:txBody>
          <a:bodyPr lIns="90000" tIns="45000" rIns="90000" bIns="45000">
            <a:noAutofit/>
          </a:bodyPr>
          <a:lstStyle/>
          <a:p>
            <a:pPr algn="ctr">
              <a:lnSpc>
                <a:spcPct val="100000"/>
              </a:lnSpc>
              <a:spcAft>
                <a:spcPts val="1001"/>
              </a:spcAft>
            </a:pPr>
            <a:r>
              <a:rPr lang="es-MX" sz="1200" b="1" u="sng" strike="noStrike" spc="-1">
                <a:solidFill>
                  <a:srgbClr val="000000"/>
                </a:solidFill>
                <a:uFillTx/>
                <a:latin typeface="Montserrat"/>
              </a:rPr>
              <a:t>NOTAS J.E.C.</a:t>
            </a:r>
            <a:endParaRPr lang="es-MX" sz="1200" b="0" strike="noStrike" spc="-1">
              <a:latin typeface="Arial"/>
            </a:endParaRPr>
          </a:p>
          <a:p>
            <a:pPr marL="228600" lvl="1" indent="-228240" algn="just">
              <a:lnSpc>
                <a:spcPct val="100000"/>
              </a:lnSpc>
              <a:buClr>
                <a:srgbClr val="000000"/>
              </a:buClr>
              <a:buFont typeface="Calibri"/>
              <a:buChar char="1"/>
            </a:pPr>
            <a:r>
              <a:rPr lang="es-MX" sz="1000" b="0" strike="noStrike" spc="-1">
                <a:solidFill>
                  <a:srgbClr val="000000"/>
                </a:solidFill>
                <a:latin typeface="Montserrat"/>
              </a:rPr>
              <a:t>La localización de este proyecto deberá ser verificada y precisada en el lugar por la  J.E.C.</a:t>
            </a:r>
            <a:endParaRPr lang="es-MX" sz="1000" b="0" strike="noStrike" spc="-1">
              <a:latin typeface="Arial"/>
            </a:endParaRPr>
          </a:p>
          <a:p>
            <a:pPr marL="228600" lvl="1" indent="-228240" algn="just">
              <a:lnSpc>
                <a:spcPct val="100000"/>
              </a:lnSpc>
              <a:buClr>
                <a:srgbClr val="000000"/>
              </a:buClr>
              <a:buFont typeface="Calibri"/>
              <a:buChar char="2"/>
            </a:pPr>
            <a:r>
              <a:rPr lang="es-MX" sz="1000" b="0" strike="noStrike" spc="-1">
                <a:solidFill>
                  <a:srgbClr val="000000"/>
                </a:solidFill>
                <a:latin typeface="Montserrat"/>
              </a:rPr>
              <a:t>Todas las obras nuevas y modificaciones comprendidas en este proyecto, se llevaran a cabo por cuenta del interesado y deberán quedar terminadas en un plazo no mayor de 180 días a partir de la fecha de aprobación. En la ejecución de estos trabajos, se aprovecharán en lo posible las obras existentes.</a:t>
            </a:r>
            <a:endParaRPr lang="es-MX" sz="1000" b="0" strike="noStrike" spc="-1">
              <a:latin typeface="Arial"/>
            </a:endParaRPr>
          </a:p>
          <a:p>
            <a:pPr marL="228600" lvl="1" indent="-228240" algn="just">
              <a:lnSpc>
                <a:spcPct val="100000"/>
              </a:lnSpc>
              <a:buClr>
                <a:srgbClr val="000000"/>
              </a:buClr>
              <a:buFont typeface="Calibri"/>
              <a:buChar char="3"/>
            </a:pPr>
            <a:r>
              <a:rPr lang="es-MX" sz="1000" b="0" strike="noStrike" spc="-1">
                <a:solidFill>
                  <a:srgbClr val="000000"/>
                </a:solidFill>
                <a:latin typeface="Montserrat"/>
              </a:rPr>
              <a:t>Los trabajos deberán iniciarse en un plazo que no exceda de los 150 días hábiles a partir de la fecha de aprobación por parte de la JEC y quedar terminados como máximo en 30 días después de iniciada la obra.</a:t>
            </a:r>
            <a:endParaRPr lang="es-MX" sz="1000" b="0" strike="noStrike" spc="-1">
              <a:latin typeface="Arial"/>
            </a:endParaRPr>
          </a:p>
          <a:p>
            <a:pPr marL="228600" lvl="1" indent="-228240" algn="just">
              <a:lnSpc>
                <a:spcPct val="100000"/>
              </a:lnSpc>
              <a:buClr>
                <a:srgbClr val="000000"/>
              </a:buClr>
              <a:buFont typeface="Calibri"/>
              <a:buChar char="4"/>
            </a:pPr>
            <a:r>
              <a:rPr lang="es-MX" sz="1000" b="0" strike="noStrike" spc="-1">
                <a:solidFill>
                  <a:srgbClr val="000000"/>
                </a:solidFill>
                <a:latin typeface="Montserrat"/>
              </a:rPr>
              <a:t>El interesado informará a la  J.E.C. por escrito y como mínimo con tres días de anticipación, la fecha de iniciación de los trabajos.</a:t>
            </a:r>
            <a:endParaRPr lang="es-MX" sz="1000" b="0" strike="noStrike" spc="-1">
              <a:latin typeface="Arial"/>
            </a:endParaRPr>
          </a:p>
          <a:p>
            <a:pPr marL="228600" lvl="1" indent="-228240" algn="just">
              <a:lnSpc>
                <a:spcPct val="100000"/>
              </a:lnSpc>
              <a:buClr>
                <a:srgbClr val="000000"/>
              </a:buClr>
              <a:buFont typeface="Calibri"/>
              <a:buChar char="5"/>
            </a:pPr>
            <a:r>
              <a:rPr lang="es-MX" sz="1000" b="0" strike="noStrike" spc="-1">
                <a:solidFill>
                  <a:srgbClr val="000000"/>
                </a:solidFill>
                <a:latin typeface="Montserrat"/>
              </a:rPr>
              <a:t>Serán reconstruidas de inmediato, por cuenta del interesado las porciones de la carretera u obras auxiliares que sean alteradas o dañadas por la ejecución de este proyecto de acuerdo con las instrucciones que le proporcione la J.E.C. </a:t>
            </a:r>
            <a:endParaRPr lang="es-MX" sz="1000" b="0" strike="noStrike" spc="-1">
              <a:latin typeface="Arial"/>
            </a:endParaRPr>
          </a:p>
          <a:p>
            <a:pPr marL="228600" lvl="1" indent="-228240" algn="just">
              <a:lnSpc>
                <a:spcPct val="100000"/>
              </a:lnSpc>
              <a:buClr>
                <a:srgbClr val="000000"/>
              </a:buClr>
              <a:buFont typeface="Calibri"/>
              <a:buChar char="6"/>
            </a:pPr>
            <a:r>
              <a:rPr lang="es-MX" sz="1000" b="0" strike="noStrike" spc="-1">
                <a:solidFill>
                  <a:srgbClr val="000000"/>
                </a:solidFill>
                <a:latin typeface="Montserrat"/>
              </a:rPr>
              <a:t>Todos los trabajos deberán hacerse de acuerdo con la normativa para la Infraestructura del Transporte de la Secretaria de Infraestructura Comunicaciones y Transportes y las especificaciones que fije la J.E.C. en lo que se refiere a Terracerías, Pavimentación, Riego de sello, Materiales que se empleen, Lugares de extracción, Procedimientos de Construcción, Espesores, etc.</a:t>
            </a:r>
            <a:endParaRPr lang="es-MX" sz="1000" b="0" strike="noStrike" spc="-1">
              <a:latin typeface="Arial"/>
            </a:endParaRPr>
          </a:p>
          <a:p>
            <a:pPr marL="228600" lvl="1" indent="-228240" algn="just">
              <a:lnSpc>
                <a:spcPct val="100000"/>
              </a:lnSpc>
              <a:buClr>
                <a:srgbClr val="000000"/>
              </a:buClr>
              <a:buFont typeface="Calibri"/>
              <a:buChar char="7"/>
            </a:pPr>
            <a:r>
              <a:rPr lang="es-MX" sz="1000" b="0" strike="noStrike" spc="-1">
                <a:solidFill>
                  <a:srgbClr val="000000"/>
                </a:solidFill>
                <a:latin typeface="Montserrat"/>
              </a:rPr>
              <a:t>Para evitar accidentes durante la construcción de la obra, el interesado colocara en el camino las señales preventivas y/o restrictivas, y/o informativas que le sean indicadas por la J.E.C.</a:t>
            </a:r>
            <a:endParaRPr lang="es-MX" sz="1000" b="0" strike="noStrike" spc="-1">
              <a:latin typeface="Arial"/>
            </a:endParaRPr>
          </a:p>
          <a:p>
            <a:pPr marL="228600" lvl="1" indent="-228240" algn="just">
              <a:lnSpc>
                <a:spcPct val="100000"/>
              </a:lnSpc>
              <a:buClr>
                <a:srgbClr val="000000"/>
              </a:buClr>
              <a:buFont typeface="Calibri"/>
              <a:buChar char="8"/>
            </a:pPr>
            <a:r>
              <a:rPr lang="es-MX" sz="1000" b="0" strike="noStrike" spc="-1">
                <a:solidFill>
                  <a:srgbClr val="000000"/>
                </a:solidFill>
                <a:latin typeface="Montserrat"/>
              </a:rPr>
              <a:t>Las isletas, prados y camellones que marca el proyecto deberán quedar libres de construcciones, solo se permitirá en ello la siembra de pasto o planta cuyo crecimiento máximo no exceda de 80cm de altura.</a:t>
            </a:r>
            <a:endParaRPr lang="es-MX" sz="1000" b="0" strike="noStrike" spc="-1">
              <a:latin typeface="Arial"/>
            </a:endParaRPr>
          </a:p>
          <a:p>
            <a:pPr marL="228600" lvl="1" indent="-228240" algn="just">
              <a:lnSpc>
                <a:spcPct val="100000"/>
              </a:lnSpc>
              <a:buClr>
                <a:srgbClr val="000000"/>
              </a:buClr>
              <a:buFont typeface="Calibri"/>
              <a:buChar char="9"/>
            </a:pPr>
            <a:r>
              <a:rPr lang="es-MX" sz="1000" b="0" strike="noStrike" spc="-1">
                <a:solidFill>
                  <a:srgbClr val="000000"/>
                </a:solidFill>
                <a:latin typeface="Montserrat"/>
              </a:rPr>
              <a:t>Dentro del derecho de vía de la carretera, queda prohibida la colocación de avisos o anuncios comerciales y particulares, así como la utilización de zonas de establecimiento o construcción de instalaciones fijas o semifijas no previstas en este proyecto.</a:t>
            </a:r>
            <a:endParaRPr lang="es-MX" sz="1000" b="0" strike="noStrike" spc="-1">
              <a:latin typeface="Arial"/>
            </a:endParaRPr>
          </a:p>
          <a:p>
            <a:pPr marL="228600" lvl="1" indent="-228240" algn="just">
              <a:lnSpc>
                <a:spcPct val="100000"/>
              </a:lnSpc>
              <a:buClr>
                <a:srgbClr val="000000"/>
              </a:buClr>
              <a:buFont typeface="Arial"/>
              <a:buAutoNum type="arabicPeriod" startAt="10"/>
            </a:pPr>
            <a:r>
              <a:rPr lang="es-MX" sz="1000" b="0" strike="noStrike" spc="-1">
                <a:solidFill>
                  <a:srgbClr val="000000"/>
                </a:solidFill>
                <a:latin typeface="Montserrat"/>
              </a:rPr>
              <a:t>Todas las obras construidas dentro del derecho de vía se consideran obras auxiliares de la carretera sujetas a la jurisdicción de esta entidad y otras autoridades estatales con carácter de vías generales de servidumbre pública.</a:t>
            </a:r>
            <a:endParaRPr lang="es-MX" sz="1000" b="0" strike="noStrike" spc="-1">
              <a:latin typeface="Arial"/>
            </a:endParaRPr>
          </a:p>
          <a:p>
            <a:pPr marL="228600" lvl="1" indent="-228240" algn="just">
              <a:lnSpc>
                <a:spcPct val="100000"/>
              </a:lnSpc>
              <a:buClr>
                <a:srgbClr val="000000"/>
              </a:buClr>
              <a:buFont typeface="Arial"/>
              <a:buAutoNum type="arabicPeriod" startAt="10"/>
            </a:pPr>
            <a:r>
              <a:rPr lang="es-MX" sz="1000" b="0" strike="noStrike" spc="-1">
                <a:solidFill>
                  <a:srgbClr val="000000"/>
                </a:solidFill>
                <a:latin typeface="Montserrat"/>
              </a:rPr>
              <a:t>Quedan a juicio de la J.E.C. la localización y construcción de la(s) alcantarilla(s) para drenaje longitudinal y/o transversal.</a:t>
            </a:r>
            <a:endParaRPr lang="es-MX" sz="1000" b="0" strike="noStrike" spc="-1">
              <a:latin typeface="Arial"/>
            </a:endParaRPr>
          </a:p>
          <a:p>
            <a:pPr marL="228600" lvl="1" indent="-228240" algn="just">
              <a:lnSpc>
                <a:spcPct val="100000"/>
              </a:lnSpc>
              <a:buClr>
                <a:srgbClr val="000000"/>
              </a:buClr>
              <a:buFont typeface="Arial"/>
              <a:buAutoNum type="arabicPeriod" startAt="10"/>
            </a:pPr>
            <a:r>
              <a:rPr lang="es-MX" sz="1000" b="0" strike="noStrike" spc="-1">
                <a:solidFill>
                  <a:srgbClr val="000000"/>
                </a:solidFill>
                <a:latin typeface="Montserrat"/>
              </a:rPr>
              <a:t>El incumplimiento de cualesquiera de las anteriores condiciones o de las complementarias que señale la J.E.C. cancelara la autorización de este proyecto.</a:t>
            </a:r>
            <a:endParaRPr lang="es-MX" sz="1000" b="0" strike="noStrike" spc="-1">
              <a:latin typeface="Arial"/>
            </a:endParaRPr>
          </a:p>
          <a:p>
            <a:pPr marL="228600" lvl="1" indent="-228240" algn="just">
              <a:lnSpc>
                <a:spcPct val="100000"/>
              </a:lnSpc>
              <a:buClr>
                <a:srgbClr val="000000"/>
              </a:buClr>
              <a:buFont typeface="Arial"/>
              <a:buAutoNum type="arabicPeriod" startAt="10"/>
            </a:pPr>
            <a:r>
              <a:rPr lang="es-MX" sz="1000" b="0" strike="noStrike" spc="-1">
                <a:solidFill>
                  <a:srgbClr val="000000"/>
                </a:solidFill>
                <a:latin typeface="Montserrat"/>
              </a:rPr>
              <a:t>Las dimensiones están indicadas en metros excepto las indicadas en otra unidad.</a:t>
            </a:r>
            <a:endParaRPr lang="es-MX" sz="1000" b="0" strike="noStrike" spc="-1">
              <a:latin typeface="Arial"/>
            </a:endParaRPr>
          </a:p>
          <a:p>
            <a:pPr marL="228600" lvl="1" indent="-228240" algn="just">
              <a:lnSpc>
                <a:spcPct val="100000"/>
              </a:lnSpc>
              <a:buClr>
                <a:srgbClr val="000000"/>
              </a:buClr>
              <a:buFont typeface="Arial"/>
              <a:buAutoNum type="arabicPeriod" startAt="10"/>
            </a:pPr>
            <a:r>
              <a:rPr lang="es-MX" sz="1000" b="0" strike="noStrike" spc="-1">
                <a:solidFill>
                  <a:srgbClr val="000000"/>
                </a:solidFill>
                <a:latin typeface="Montserrat"/>
              </a:rPr>
              <a:t>Si es necesario modificar este proyecto, el interesado deberá comunicar y solicitar a la JEC. la revisión y dictamen correspondiente.</a:t>
            </a:r>
            <a:endParaRPr lang="es-MX" sz="1000" b="0" strike="noStrike" spc="-1">
              <a:latin typeface="Arial"/>
            </a:endParaRPr>
          </a:p>
          <a:p>
            <a:pPr marL="228600" lvl="1" indent="-228240" algn="just">
              <a:lnSpc>
                <a:spcPct val="100000"/>
              </a:lnSpc>
              <a:buClr>
                <a:srgbClr val="000000"/>
              </a:buClr>
              <a:buFont typeface="Arial"/>
              <a:buAutoNum type="arabicPeriod" startAt="10"/>
            </a:pPr>
            <a:r>
              <a:rPr lang="es-MX" sz="1000" b="0" strike="noStrike" spc="-1">
                <a:solidFill>
                  <a:srgbClr val="000000"/>
                </a:solidFill>
                <a:latin typeface="Montserrat"/>
              </a:rPr>
              <a:t>Una vez terminados los trabajos de esta obra, deberán retirarse fuera del derecho de vía de la carretera, todos los materiales sobrantes de la construcción, incluyendo el señalamiento de modo que la carretera y la zona del derecho de vía queden limpias.</a:t>
            </a:r>
            <a:endParaRPr lang="es-MX" sz="1000" b="0" strike="noStrike" spc="-1">
              <a:latin typeface="Arial"/>
            </a:endParaRPr>
          </a:p>
        </p:txBody>
      </p:sp>
      <p:pic>
        <p:nvPicPr>
          <p:cNvPr id="61" name="Imagen 8"/>
          <p:cNvPicPr/>
          <p:nvPr/>
        </p:nvPicPr>
        <p:blipFill>
          <a:blip r:embed="rId3"/>
          <a:stretch/>
        </p:blipFill>
        <p:spPr>
          <a:xfrm>
            <a:off x="160200" y="74520"/>
            <a:ext cx="4195440" cy="820440"/>
          </a:xfrm>
          <a:prstGeom prst="rect">
            <a:avLst/>
          </a:prstGeom>
          <a:ln w="0">
            <a:noFill/>
          </a:ln>
        </p:spPr>
      </p:pic>
      <p:sp>
        <p:nvSpPr>
          <p:cNvPr id="62" name="14 Rectángulo"/>
          <p:cNvSpPr/>
          <p:nvPr/>
        </p:nvSpPr>
        <p:spPr>
          <a:xfrm>
            <a:off x="-6480" y="134640"/>
            <a:ext cx="8989560" cy="8823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gn="r">
              <a:lnSpc>
                <a:spcPct val="100000"/>
              </a:lnSpc>
            </a:pPr>
            <a:r>
              <a:rPr lang="es-ES" sz="2600" b="1" strike="noStrike" spc="-1">
                <a:solidFill>
                  <a:srgbClr val="055A1C"/>
                </a:solidFill>
                <a:latin typeface="Montserrat"/>
              </a:rPr>
              <a:t>DERECHO DE VÍA</a:t>
            </a:r>
            <a:endParaRPr lang="es-MX" sz="2600" b="0" strike="noStrike" spc="-1">
              <a:latin typeface="Arial"/>
            </a:endParaRPr>
          </a:p>
          <a:p>
            <a:pPr algn="r">
              <a:lnSpc>
                <a:spcPct val="100000"/>
              </a:lnSpc>
            </a:pPr>
            <a:r>
              <a:rPr lang="es-ES" sz="2600" b="1" strike="noStrike" spc="-1">
                <a:solidFill>
                  <a:srgbClr val="055A1C"/>
                </a:solidFill>
                <a:latin typeface="Montserrat"/>
              </a:rPr>
              <a:t>ACCESOS</a:t>
            </a:r>
            <a:endParaRPr lang="es-MX" sz="2600" b="0" strike="noStrike" spc="-1">
              <a:latin typeface="Arial"/>
            </a:endParaRPr>
          </a:p>
        </p:txBody>
      </p:sp>
      <p:sp>
        <p:nvSpPr>
          <p:cNvPr id="63" name="12 Rectángulo"/>
          <p:cNvSpPr/>
          <p:nvPr/>
        </p:nvSpPr>
        <p:spPr>
          <a:xfrm>
            <a:off x="11160" y="1058400"/>
            <a:ext cx="9126000" cy="498240"/>
          </a:xfrm>
          <a:prstGeom prst="rect">
            <a:avLst/>
          </a:prstGeom>
          <a:solidFill>
            <a:srgbClr val="338C36"/>
          </a:solidFill>
          <a:ln w="28575">
            <a:noFill/>
          </a:ln>
        </p:spPr>
        <p:style>
          <a:lnRef idx="2">
            <a:schemeClr val="accent1">
              <a:shade val="50000"/>
            </a:schemeClr>
          </a:lnRef>
          <a:fillRef idx="1">
            <a:schemeClr val="accent1"/>
          </a:fillRef>
          <a:effectRef idx="0">
            <a:schemeClr val="accent1"/>
          </a:effectRef>
          <a:fontRef idx="minor"/>
        </p:style>
      </p:sp>
      <p:sp>
        <p:nvSpPr>
          <p:cNvPr id="64" name="Rectangle 4"/>
          <p:cNvSpPr/>
          <p:nvPr/>
        </p:nvSpPr>
        <p:spPr>
          <a:xfrm>
            <a:off x="55440" y="1098360"/>
            <a:ext cx="9088200" cy="456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spAutoFit/>
          </a:bodyPr>
          <a:lstStyle/>
          <a:p>
            <a:pPr algn="ctr">
              <a:lnSpc>
                <a:spcPct val="100000"/>
              </a:lnSpc>
              <a:tabLst>
                <a:tab pos="2700360" algn="ctr"/>
              </a:tabLst>
            </a:pPr>
            <a:r>
              <a:rPr lang="es-ES" sz="2400" b="0" strike="noStrike" spc="-1">
                <a:solidFill>
                  <a:srgbClr val="FFFFFF"/>
                </a:solidFill>
                <a:latin typeface="Montserrat SemiBold"/>
              </a:rPr>
              <a:t>Recuadro de Notas J. E. C.</a:t>
            </a:r>
            <a:endParaRPr lang="es-MX" sz="2400" b="0" strike="noStrike" spc="-1">
              <a:latin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Rectangle 6"/>
          <p:cNvSpPr/>
          <p:nvPr/>
        </p:nvSpPr>
        <p:spPr>
          <a:xfrm>
            <a:off x="4551480" y="6289560"/>
            <a:ext cx="4008240" cy="242640"/>
          </a:xfrm>
          <a:prstGeom prst="rect">
            <a:avLst/>
          </a:prstGeom>
          <a:noFill/>
          <a:ln w="0">
            <a:noFill/>
          </a:ln>
        </p:spPr>
        <p:style>
          <a:lnRef idx="0">
            <a:scrgbClr r="0" g="0" b="0"/>
          </a:lnRef>
          <a:fillRef idx="0">
            <a:scrgbClr r="0" g="0" b="0"/>
          </a:fillRef>
          <a:effectRef idx="0">
            <a:scrgbClr r="0" g="0" b="0"/>
          </a:effectRef>
          <a:fontRef idx="minor"/>
        </p:style>
      </p:sp>
      <p:sp>
        <p:nvSpPr>
          <p:cNvPr id="66" name="Text Box 2"/>
          <p:cNvSpPr/>
          <p:nvPr/>
        </p:nvSpPr>
        <p:spPr>
          <a:xfrm>
            <a:off x="885960" y="2387520"/>
            <a:ext cx="7330680" cy="2033280"/>
          </a:xfrm>
          <a:prstGeom prst="rect">
            <a:avLst/>
          </a:prstGeom>
          <a:noFill/>
          <a:ln w="9525">
            <a:solidFill>
              <a:srgbClr val="000000"/>
            </a:solidFill>
            <a:miter/>
          </a:ln>
        </p:spPr>
        <p:style>
          <a:lnRef idx="0">
            <a:scrgbClr r="0" g="0" b="0"/>
          </a:lnRef>
          <a:fillRef idx="0">
            <a:scrgbClr r="0" g="0" b="0"/>
          </a:fillRef>
          <a:effectRef idx="0">
            <a:scrgbClr r="0" g="0" b="0"/>
          </a:effectRef>
          <a:fontRef idx="minor"/>
        </p:style>
        <p:txBody>
          <a:bodyPr lIns="90000" tIns="45000" rIns="90000" bIns="45000">
            <a:noAutofit/>
          </a:bodyPr>
          <a:lstStyle/>
          <a:p>
            <a:pPr algn="ctr">
              <a:lnSpc>
                <a:spcPct val="100000"/>
              </a:lnSpc>
            </a:pPr>
            <a:r>
              <a:rPr lang="es-ES" sz="1800" b="1" u="sng" strike="noStrike" spc="-1">
                <a:solidFill>
                  <a:srgbClr val="000000"/>
                </a:solidFill>
                <a:uFillTx/>
                <a:latin typeface="Montserrat"/>
              </a:rPr>
              <a:t>NOTA ADICIONAL</a:t>
            </a:r>
            <a:endParaRPr lang="es-MX" sz="1800" b="0" strike="noStrike" spc="-1">
              <a:latin typeface="Arial"/>
            </a:endParaRPr>
          </a:p>
          <a:p>
            <a:pPr algn="ctr">
              <a:lnSpc>
                <a:spcPct val="100000"/>
              </a:lnSpc>
            </a:pPr>
            <a:endParaRPr lang="es-MX" sz="1800" b="0" strike="noStrike" spc="-1">
              <a:latin typeface="Arial"/>
            </a:endParaRPr>
          </a:p>
          <a:p>
            <a:pPr algn="just">
              <a:lnSpc>
                <a:spcPct val="100000"/>
              </a:lnSpc>
            </a:pPr>
            <a:r>
              <a:rPr lang="es-ES" sz="1100" b="1" strike="noStrike" spc="-1">
                <a:solidFill>
                  <a:srgbClr val="000000"/>
                </a:solidFill>
                <a:latin typeface="Montserrat"/>
              </a:rPr>
              <a:t> </a:t>
            </a:r>
            <a:endParaRPr lang="es-MX" sz="1100" b="0" strike="noStrike" spc="-1">
              <a:latin typeface="Arial"/>
            </a:endParaRPr>
          </a:p>
          <a:p>
            <a:pPr algn="just">
              <a:lnSpc>
                <a:spcPct val="100000"/>
              </a:lnSpc>
            </a:pPr>
            <a:r>
              <a:rPr lang="es-ES" sz="1600" b="1" strike="noStrike" spc="-1">
                <a:solidFill>
                  <a:srgbClr val="000000"/>
                </a:solidFill>
                <a:latin typeface="Montserrat SemiBold"/>
              </a:rPr>
              <a:t>Esta obra es de carácter “provisional” ya que la J.E.C. puede efectuar obras dentro del derecho de vía tales como reparación, reconstrucción, ampliación, modernización, etc. del camino y los gastos que se originen por retiro o reubicación de dicha obra serán por cuenta y riesgo del interesado.</a:t>
            </a:r>
            <a:endParaRPr lang="es-MX" sz="1600" b="0" strike="noStrike" spc="-1">
              <a:latin typeface="Arial"/>
            </a:endParaRPr>
          </a:p>
          <a:p>
            <a:pPr algn="ctr">
              <a:lnSpc>
                <a:spcPct val="100000"/>
              </a:lnSpc>
              <a:spcAft>
                <a:spcPts val="1001"/>
              </a:spcAft>
            </a:pPr>
            <a:endParaRPr lang="es-MX" sz="1600" b="0" strike="noStrike" spc="-1">
              <a:latin typeface="Arial"/>
            </a:endParaRPr>
          </a:p>
        </p:txBody>
      </p:sp>
      <p:pic>
        <p:nvPicPr>
          <p:cNvPr id="67" name="Imagen 8"/>
          <p:cNvPicPr/>
          <p:nvPr/>
        </p:nvPicPr>
        <p:blipFill>
          <a:blip r:embed="rId3"/>
          <a:stretch/>
        </p:blipFill>
        <p:spPr>
          <a:xfrm>
            <a:off x="160200" y="74520"/>
            <a:ext cx="4195440" cy="820440"/>
          </a:xfrm>
          <a:prstGeom prst="rect">
            <a:avLst/>
          </a:prstGeom>
          <a:ln w="0">
            <a:noFill/>
          </a:ln>
        </p:spPr>
      </p:pic>
      <p:sp>
        <p:nvSpPr>
          <p:cNvPr id="68" name="14 Rectángulo"/>
          <p:cNvSpPr/>
          <p:nvPr/>
        </p:nvSpPr>
        <p:spPr>
          <a:xfrm>
            <a:off x="-6480" y="134640"/>
            <a:ext cx="8989560" cy="88236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spAutoFit/>
          </a:bodyPr>
          <a:lstStyle/>
          <a:p>
            <a:pPr algn="r">
              <a:lnSpc>
                <a:spcPct val="100000"/>
              </a:lnSpc>
            </a:pPr>
            <a:r>
              <a:rPr lang="es-ES" sz="2600" b="1" strike="noStrike" spc="-1">
                <a:solidFill>
                  <a:srgbClr val="055A1C"/>
                </a:solidFill>
                <a:latin typeface="Montserrat"/>
              </a:rPr>
              <a:t>DERECHO DE VÍA</a:t>
            </a:r>
            <a:endParaRPr lang="es-MX" sz="2600" b="0" strike="noStrike" spc="-1">
              <a:latin typeface="Arial"/>
            </a:endParaRPr>
          </a:p>
          <a:p>
            <a:pPr algn="r">
              <a:lnSpc>
                <a:spcPct val="100000"/>
              </a:lnSpc>
            </a:pPr>
            <a:r>
              <a:rPr lang="es-ES" sz="2600" b="1" strike="noStrike" spc="-1">
                <a:solidFill>
                  <a:srgbClr val="055A1C"/>
                </a:solidFill>
                <a:latin typeface="Montserrat"/>
              </a:rPr>
              <a:t>ACCESOS</a:t>
            </a:r>
            <a:endParaRPr lang="es-MX" sz="2600" b="0" strike="noStrike" spc="-1">
              <a:latin typeface="Arial"/>
            </a:endParaRPr>
          </a:p>
        </p:txBody>
      </p:sp>
      <p:sp>
        <p:nvSpPr>
          <p:cNvPr id="69" name="12 Rectángulo"/>
          <p:cNvSpPr/>
          <p:nvPr/>
        </p:nvSpPr>
        <p:spPr>
          <a:xfrm>
            <a:off x="11160" y="1058400"/>
            <a:ext cx="9126000" cy="498240"/>
          </a:xfrm>
          <a:prstGeom prst="rect">
            <a:avLst/>
          </a:prstGeom>
          <a:solidFill>
            <a:srgbClr val="338C36"/>
          </a:solidFill>
          <a:ln w="28575">
            <a:noFill/>
          </a:ln>
        </p:spPr>
        <p:style>
          <a:lnRef idx="2">
            <a:schemeClr val="accent1">
              <a:shade val="50000"/>
            </a:schemeClr>
          </a:lnRef>
          <a:fillRef idx="1">
            <a:schemeClr val="accent1"/>
          </a:fillRef>
          <a:effectRef idx="0">
            <a:schemeClr val="accent1"/>
          </a:effectRef>
          <a:fontRef idx="minor"/>
        </p:style>
      </p:sp>
      <p:sp>
        <p:nvSpPr>
          <p:cNvPr id="70" name="Rectangle 4"/>
          <p:cNvSpPr/>
          <p:nvPr/>
        </p:nvSpPr>
        <p:spPr>
          <a:xfrm>
            <a:off x="34920" y="1063080"/>
            <a:ext cx="9143640" cy="4564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ctr">
            <a:spAutoFit/>
          </a:bodyPr>
          <a:lstStyle/>
          <a:p>
            <a:pPr algn="ctr">
              <a:lnSpc>
                <a:spcPct val="100000"/>
              </a:lnSpc>
              <a:tabLst>
                <a:tab pos="2700360" algn="ctr"/>
              </a:tabLst>
            </a:pPr>
            <a:r>
              <a:rPr lang="es-ES" sz="2400" b="0" strike="noStrike" spc="-1">
                <a:solidFill>
                  <a:srgbClr val="FFFFFF"/>
                </a:solidFill>
                <a:latin typeface="Montserrat SemiBold"/>
              </a:rPr>
              <a:t>Recuadro de Nota Adicional</a:t>
            </a:r>
            <a:endParaRPr lang="es-MX" sz="2400" b="0" strike="noStrike" spc="-1">
              <a:latin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Página" ma:contentTypeID="0x010100C568DB52D9D0A14D9B2FDCC96666E9F2007948130EC3DB064584E219954237AF3900F73933FDF7380D479F459A52C567CBB5" ma:contentTypeVersion="2" ma:contentTypeDescription="Una página es una plantilla de tipo de contenido del sistema creada por la característica de recursos de publicación. Las plantillas de columnas de la página se agregarán a todas las bibliotecas de páginas creadas por la característica de publicación." ma:contentTypeScope="" ma:versionID="54f8a1f7f0fd64e6b47140d76bb39ad9">
  <xsd:schema xmlns:xsd="http://www.w3.org/2001/XMLSchema" xmlns:xs="http://www.w3.org/2001/XMLSchema" xmlns:p="http://schemas.microsoft.com/office/2006/metadata/properties" xmlns:ns1="http://schemas.microsoft.com/sharepoint/v3" xmlns:ns2="a91cdc47-bf78-4945-88a2-8abf9454e8cf" targetNamespace="http://schemas.microsoft.com/office/2006/metadata/properties" ma:root="true" ma:fieldsID="6f6988d14ad56c02f42b8d4f922eccd0" ns1:_="" ns2:_="">
    <xsd:import namespace="http://schemas.microsoft.com/sharepoint/v3"/>
    <xsd:import namespace="a91cdc47-bf78-4945-88a2-8abf9454e8cf"/>
    <xsd:element name="properties">
      <xsd:complexType>
        <xsd:sequence>
          <xsd:element name="documentManagement">
            <xsd:complexType>
              <xsd:all>
                <xsd:element ref="ns1:Comments" minOccurs="0"/>
                <xsd:element ref="ns1:PublishingStartDate" minOccurs="0"/>
                <xsd:element ref="ns1:PublishingExpirationDate" minOccurs="0"/>
                <xsd:element ref="ns1:PublishingContact" minOccurs="0"/>
                <xsd:element ref="ns1:PublishingContactEmail" minOccurs="0"/>
                <xsd:element ref="ns1:PublishingContactName" minOccurs="0"/>
                <xsd:element ref="ns1:PublishingContactPicture" minOccurs="0"/>
                <xsd:element ref="ns1:PublishingPageLayout" minOccurs="0"/>
                <xsd:element ref="ns1:PublishingVariationGroupID" minOccurs="0"/>
                <xsd:element ref="ns1:PublishingVariationRelationshipLinkFieldID" minOccurs="0"/>
                <xsd:element ref="ns1:PublishingRollupImage" minOccurs="0"/>
                <xsd:element ref="ns1:Audience" minOccurs="0"/>
                <xsd:element ref="ns1:PublishingIsFurlPage" minOccurs="0"/>
                <xsd:element ref="ns1:SeoBrowserTitle" minOccurs="0"/>
                <xsd:element ref="ns1:SeoMetaDescription" minOccurs="0"/>
                <xsd:element ref="ns1:SeoKeywords" minOccurs="0"/>
                <xsd:element ref="ns1:SeoRobotsNoIndex"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Comments" ma:index="8" nillable="true" ma:displayName="Comentarios" ma:internalName="Comments">
      <xsd:simpleType>
        <xsd:restriction base="dms:Note">
          <xsd:maxLength value="255"/>
        </xsd:restriction>
      </xsd:simpleType>
    </xsd:element>
    <xsd:element name="PublishingStartDate" ma:index="9" nillable="true" ma:displayName="Fecha de inicio programada" ma:description="Fecha de inicio programada es una columna del sitio que crea la característica Publicación. Se usa para especificar la fecha y la hora a la que esta página se presentará por primera vez a los visitantes del sitio." ma:hidden="true" ma:internalName="PublishingStartDate">
      <xsd:simpleType>
        <xsd:restriction base="dms:Unknown"/>
      </xsd:simpleType>
    </xsd:element>
    <xsd:element name="PublishingExpirationDate" ma:index="10" nillable="true" ma:displayName="Fecha de finalización programada" ma:description="Fecha de finalización programada es una columna del sitio que crea la característica Publicación. Se usa para especificar la fecha y la hora a la que esta página dejará de presentarse a los visitantes del sitio." ma:hidden="true" ma:internalName="PublishingExpirationDate">
      <xsd:simpleType>
        <xsd:restriction base="dms:Unknown"/>
      </xsd:simpleType>
    </xsd:element>
    <xsd:element name="PublishingContact" ma:index="11" nillable="true" ma:displayName="Contacto" ma:description="Contacto es una columna del sitio que crea la característica Publicación. Se usa en el tipo de contenido de la página como la persona o el grupo que constituye la persona de contacto de la página." ma:list="UserInfo" ma:internalName="PublishingContact">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PublishingContactEmail" ma:index="12" nillable="true" ma:displayName="Dirección de correo electrónico del contacto" ma:description="Dirección de correo electrónico de contacto es una columna del sitio que crea la característica Publicación. Se usa en el tipo de contenido de la página como la dirección de correo electrónico de la persona o el grupo que constituye la persona de contacto de la página." ma:internalName="PublishingContactEmail">
      <xsd:simpleType>
        <xsd:restriction base="dms:Text">
          <xsd:maxLength value="255"/>
        </xsd:restriction>
      </xsd:simpleType>
    </xsd:element>
    <xsd:element name="PublishingContactName" ma:index="13" nillable="true" ma:displayName="Nombre del contacto" ma:description="Nombre del contacto es una columna del sitio que crea la característica Publicación. Se usa en el tipo de contenido de la página como el nombre de la persona o el grupo que constituye la persona de contacto de la página." ma:internalName="PublishingContactName">
      <xsd:simpleType>
        <xsd:restriction base="dms:Text">
          <xsd:maxLength value="255"/>
        </xsd:restriction>
      </xsd:simpleType>
    </xsd:element>
    <xsd:element name="PublishingContactPicture" ma:index="14" nillable="true" ma:displayName="Imagen del contacto" ma:description="Imagen del contacto es una columna del sitio que crea la característica Publicación. Se usa en el tipo de contenido de la página como la imagen de la persona o el grupo que constituye la persona de contacto de la página." ma:format="Image" ma:internalName="PublishingContactPicture">
      <xsd:complexType>
        <xsd:complexContent>
          <xsd:extension base="dms:URL">
            <xsd:sequence>
              <xsd:element name="Url" type="dms:ValidUrl" minOccurs="0" nillable="true"/>
              <xsd:element name="Description" type="xsd:string" nillable="true"/>
            </xsd:sequence>
          </xsd:extension>
        </xsd:complexContent>
      </xsd:complexType>
    </xsd:element>
    <xsd:element name="PublishingPageLayout" ma:index="15" nillable="true" ma:displayName="Diseño de página" ma:description="" ma:internalName="PublishingPageLayout"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PublishingVariationGroupID" ma:index="16" nillable="true" ma:displayName="Id. del grupo de variantes" ma:description="" ma:hidden="true" ma:internalName="PublishingVariationGroupID">
      <xsd:simpleType>
        <xsd:restriction base="dms:Text">
          <xsd:maxLength value="255"/>
        </xsd:restriction>
      </xsd:simpleType>
    </xsd:element>
    <xsd:element name="PublishingVariationRelationshipLinkFieldID" ma:index="17" nillable="true" ma:displayName="Vínculo de relación de variantes" ma:description="" ma:hidden="true" ma:internalName="PublishingVariationRelationshipLinkFieldID">
      <xsd:complexType>
        <xsd:complexContent>
          <xsd:extension base="dms:URL">
            <xsd:sequence>
              <xsd:element name="Url" type="dms:ValidUrl" minOccurs="0" nillable="true"/>
              <xsd:element name="Description" type="xsd:string" nillable="true"/>
            </xsd:sequence>
          </xsd:extension>
        </xsd:complexContent>
      </xsd:complexType>
    </xsd:element>
    <xsd:element name="PublishingRollupImage" ma:index="18" nillable="true" ma:displayName="Imagen de informe" ma:description="Imagen de informe es una columna del sitio que crea la característica Publicación. Se usa en el tipo de contenido de la página como la imagen de la página que se muestra en los informes de contenido, como el elemento web Contenido por búsqueda." ma:internalName="PublishingRollupImage">
      <xsd:simpleType>
        <xsd:restriction base="dms:Unknown"/>
      </xsd:simpleType>
    </xsd:element>
    <xsd:element name="Audience" ma:index="19" nillable="true" ma:displayName="Audiencias de destino" ma:description="Audiencias de destino es una columna del sitio que crea la característica Publicación. Se usa para especificar las audiencias a las que se dirigirá esta página." ma:internalName="Audience">
      <xsd:simpleType>
        <xsd:restriction base="dms:Unknown"/>
      </xsd:simpleType>
    </xsd:element>
    <xsd:element name="PublishingIsFurlPage" ma:index="20" nillable="true" ma:displayName="Ocultar direcciones URL físicas en la búsqueda" ma:description="Si se activa esta opción, la dirección URL física de esta página no se mostrará en los resultados de búsqueda. En su lugar, se mostrarán las direcciones URL descriptivas asignadas a esta página." ma:internalName="PublishingIsFurlPage">
      <xsd:simpleType>
        <xsd:restriction base="dms:Boolean"/>
      </xsd:simpleType>
    </xsd:element>
    <xsd:element name="SeoBrowserTitle" ma:index="21" nillable="true" ma:displayName="Título del explorador" ma:description="Título del explorador es una columna del sitio creada por la característica Publicación. Indica el título que aparece en la parte superior de la ventana del explorador y puede aparecer en los resultados de búsqueda de Internet." ma:hidden="true" ma:internalName="SeoBrowserTitle">
      <xsd:simpleType>
        <xsd:restriction base="dms:Text"/>
      </xsd:simpleType>
    </xsd:element>
    <xsd:element name="SeoMetaDescription" ma:index="22" nillable="true" ma:displayName="Descripción meta" ma:description="Descripción META es una columna del sitio creada por la característica Publicación. Los motores de búsqueda de Internet pueden mostrar esta descripción en las páginas de resultados de búsqueda." ma:hidden="true" ma:internalName="SeoMetaDescription">
      <xsd:simpleType>
        <xsd:restriction base="dms:Text"/>
      </xsd:simpleType>
    </xsd:element>
    <xsd:element name="SeoKeywords" ma:index="23" nillable="true" ma:displayName="Palabras clave meta" ma:description="Palabras clave meta" ma:hidden="true" ma:internalName="SeoKeywords">
      <xsd:simpleType>
        <xsd:restriction base="dms:Text"/>
      </xsd:simpleType>
    </xsd:element>
    <xsd:element name="SeoRobotsNoIndex" ma:index="24" nillable="true" ma:displayName="Ocultar en los motores de búsqueda de Internet" ma:description="Ocultar en los motores de búsqueda de Internet es una columna del sitio creada por la característica Publicación. Se usa para indicar a los rastreadores de los motores de búsqueda que una página determinada no se debe indizar." ma:hidden="true" ma:internalName="RobotsNoIndex">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a91cdc47-bf78-4945-88a2-8abf9454e8cf" elementFormDefault="qualified">
    <xsd:import namespace="http://schemas.microsoft.com/office/2006/documentManagement/types"/>
    <xsd:import namespace="http://schemas.microsoft.com/office/infopath/2007/PartnerControls"/>
    <xsd:element name="_dlc_DocId" ma:index="25" nillable="true" ma:displayName="Valor de Id. de documento" ma:description="El valor del identificador de documento asignado a este elemento." ma:internalName="_dlc_DocId" ma:readOnly="true">
      <xsd:simpleType>
        <xsd:restriction base="dms:Text"/>
      </xsd:simpleType>
    </xsd:element>
    <xsd:element name="_dlc_DocIdUrl" ma:index="26" nillable="true" ma:displayName="Id. de documento" ma:description="Vínculo permanente a este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7" nillable="true" ma:displayName="Identificador persistente" ma:description="Mantener el identificador al agregar."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Títu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RollupImage xmlns="http://schemas.microsoft.com/sharepoint/v3" xsi:nil="true"/>
    <PublishingContactEmail xmlns="http://schemas.microsoft.com/sharepoint/v3" xsi:nil="true"/>
    <PublishingVariationRelationshipLinkFieldID xmlns="http://schemas.microsoft.com/sharepoint/v3">
      <Url xsi:nil="true"/>
      <Description xsi:nil="true"/>
    </PublishingVariationRelationshipLinkFieldID>
    <SeoKeywords xmlns="http://schemas.microsoft.com/sharepoint/v3" xsi:nil="true"/>
    <PublishingVariationGroupID xmlns="http://schemas.microsoft.com/sharepoint/v3" xsi:nil="true"/>
    <Audience xmlns="http://schemas.microsoft.com/sharepoint/v3" xsi:nil="true"/>
    <PublishingIsFurlPage xmlns="http://schemas.microsoft.com/sharepoint/v3" xsi:nil="true"/>
    <PublishingExpirationDate xmlns="http://schemas.microsoft.com/sharepoint/v3" xsi:nil="true"/>
    <SeoBrowserTitle xmlns="http://schemas.microsoft.com/sharepoint/v3" xsi:nil="true"/>
    <PublishingContactPicture xmlns="http://schemas.microsoft.com/sharepoint/v3">
      <Url xsi:nil="true"/>
      <Description xsi:nil="true"/>
    </PublishingContactPicture>
    <PublishingStartDate xmlns="http://schemas.microsoft.com/sharepoint/v3" xsi:nil="true"/>
    <SeoRobotsNoIndex xmlns="http://schemas.microsoft.com/sharepoint/v3" xsi:nil="true"/>
    <SeoMetaDescription xmlns="http://schemas.microsoft.com/sharepoint/v3" xsi:nil="true"/>
    <PublishingContact xmlns="http://schemas.microsoft.com/sharepoint/v3">
      <UserInfo>
        <DisplayName/>
        <AccountId xsi:nil="true"/>
        <AccountType/>
      </UserInfo>
    </PublishingContact>
    <PublishingContactName xmlns="http://schemas.microsoft.com/sharepoint/v3" xsi:nil="true"/>
    <Comments xmlns="http://schemas.microsoft.com/sharepoint/v3" xsi:nil="true"/>
    <_dlc_DocId xmlns="a91cdc47-bf78-4945-88a2-8abf9454e8cf">A2CCKZM3MP3M-2019012181-1801</_dlc_DocId>
    <_dlc_DocIdUrl xmlns="a91cdc47-bf78-4945-88a2-8abf9454e8cf">
      <Url>https://slp.gob.mx/jec/_layouts/15/DocIdRedir.aspx?ID=A2CCKZM3MP3M-2019012181-1801</Url>
      <Description>A2CCKZM3MP3M-2019012181-1801</Description>
    </_dlc_DocIdUrl>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5FCC5626-D82B-489B-BB27-544E6EA52D4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91cdc47-bf78-4945-88a2-8abf9454e8c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E150276-2F67-4712-BC05-DE6024168162}">
  <ds:schemaRefs>
    <ds:schemaRef ds:uri="http://schemas.microsoft.com/office/2006/metadata/properties"/>
    <ds:schemaRef ds:uri="http://schemas.microsoft.com/office/infopath/2007/PartnerControls"/>
    <ds:schemaRef ds:uri="http://schemas.microsoft.com/sharepoint/v3"/>
    <ds:schemaRef ds:uri="a91cdc47-bf78-4945-88a2-8abf9454e8cf"/>
  </ds:schemaRefs>
</ds:datastoreItem>
</file>

<file path=customXml/itemProps3.xml><?xml version="1.0" encoding="utf-8"?>
<ds:datastoreItem xmlns:ds="http://schemas.openxmlformats.org/officeDocument/2006/customXml" ds:itemID="{CE892A64-4F8E-43C9-B18D-44DEFDD80135}">
  <ds:schemaRefs>
    <ds:schemaRef ds:uri="http://schemas.microsoft.com/sharepoint/v3/contenttype/forms"/>
  </ds:schemaRefs>
</ds:datastoreItem>
</file>

<file path=customXml/itemProps4.xml><?xml version="1.0" encoding="utf-8"?>
<ds:datastoreItem xmlns:ds="http://schemas.openxmlformats.org/officeDocument/2006/customXml" ds:itemID="{4DF56588-C1D8-4139-8E1B-3652BE1D879A}">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
  <TotalTime>535</TotalTime>
  <Words>813</Words>
  <Application>Microsoft Macintosh PowerPoint</Application>
  <PresentationFormat>Presentación en pantalla (4:3)</PresentationFormat>
  <Paragraphs>98</Paragraphs>
  <Slides>4</Slides>
  <Notes>4</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4</vt:i4>
      </vt:variant>
    </vt:vector>
  </HeadingPairs>
  <TitlesOfParts>
    <vt:vector size="12" baseType="lpstr">
      <vt:lpstr>Arial</vt:lpstr>
      <vt:lpstr>Calibri</vt:lpstr>
      <vt:lpstr>Montserrat</vt:lpstr>
      <vt:lpstr>Montserrat SemiBold</vt:lpstr>
      <vt:lpstr>Symbol</vt:lpstr>
      <vt:lpstr>Times New Roman</vt:lpstr>
      <vt:lpstr>Wingdings</vt:lpstr>
      <vt:lpstr>Office Theme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CalaudiaEscrit</dc:creator>
  <dc:description/>
  <cp:lastModifiedBy>Microsoft Office User</cp:lastModifiedBy>
  <cp:revision>19</cp:revision>
  <cp:lastPrinted>2021-12-14T17:16:34Z</cp:lastPrinted>
  <dcterms:created xsi:type="dcterms:W3CDTF">2021-01-22T17:59:40Z</dcterms:created>
  <dcterms:modified xsi:type="dcterms:W3CDTF">2024-01-17T17:24:42Z</dcterms:modified>
  <dc:language>es-MX</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otes">
    <vt:i4>4</vt:i4>
  </property>
  <property fmtid="{D5CDD505-2E9C-101B-9397-08002B2CF9AE}" pid="3" name="PresentationFormat">
    <vt:lpwstr>Presentación en pantalla (4:3)</vt:lpwstr>
  </property>
  <property fmtid="{D5CDD505-2E9C-101B-9397-08002B2CF9AE}" pid="4" name="Slides">
    <vt:i4>4</vt:i4>
  </property>
  <property fmtid="{D5CDD505-2E9C-101B-9397-08002B2CF9AE}" pid="5" name="ContentTypeId">
    <vt:lpwstr>0x010100C568DB52D9D0A14D9B2FDCC96666E9F2007948130EC3DB064584E219954237AF3900F73933FDF7380D479F459A52C567CBB5</vt:lpwstr>
  </property>
  <property fmtid="{D5CDD505-2E9C-101B-9397-08002B2CF9AE}" pid="6" name="_dlc_DocIdItemGuid">
    <vt:lpwstr>15e33158-b2e4-493f-8c37-15c149688fc0</vt:lpwstr>
  </property>
</Properties>
</file>