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262" r:id="rId3"/>
  </p:sldIdLst>
  <p:sldSz cx="7048500" cy="9334500"/>
  <p:notesSz cx="7010400" cy="11125200"/>
  <p:defaultTextStyle>
    <a:defPPr>
      <a:defRPr lang="es-ES_tradnl"/>
    </a:defPPr>
    <a:lvl1pPr algn="l" rtl="0" eaLnBrk="0" fontAlgn="base" hangingPunct="0">
      <a:spcBef>
        <a:spcPct val="0"/>
      </a:spcBef>
      <a:spcAft>
        <a:spcPct val="0"/>
      </a:spcAft>
      <a:defRPr sz="11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1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1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1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100" kern="1200">
        <a:solidFill>
          <a:schemeClr val="tx1"/>
        </a:solidFill>
        <a:latin typeface="Times New Roman" pitchFamily="18" charset="0"/>
        <a:ea typeface="+mn-ea"/>
        <a:cs typeface="+mn-cs"/>
      </a:defRPr>
    </a:lvl5pPr>
    <a:lvl6pPr marL="2286000" algn="l" defTabSz="914400" rtl="0" eaLnBrk="1" latinLnBrk="0" hangingPunct="1">
      <a:defRPr sz="1100" kern="1200">
        <a:solidFill>
          <a:schemeClr val="tx1"/>
        </a:solidFill>
        <a:latin typeface="Times New Roman" pitchFamily="18" charset="0"/>
        <a:ea typeface="+mn-ea"/>
        <a:cs typeface="+mn-cs"/>
      </a:defRPr>
    </a:lvl6pPr>
    <a:lvl7pPr marL="2743200" algn="l" defTabSz="914400" rtl="0" eaLnBrk="1" latinLnBrk="0" hangingPunct="1">
      <a:defRPr sz="1100" kern="1200">
        <a:solidFill>
          <a:schemeClr val="tx1"/>
        </a:solidFill>
        <a:latin typeface="Times New Roman" pitchFamily="18" charset="0"/>
        <a:ea typeface="+mn-ea"/>
        <a:cs typeface="+mn-cs"/>
      </a:defRPr>
    </a:lvl7pPr>
    <a:lvl8pPr marL="3200400" algn="l" defTabSz="914400" rtl="0" eaLnBrk="1" latinLnBrk="0" hangingPunct="1">
      <a:defRPr sz="1100" kern="1200">
        <a:solidFill>
          <a:schemeClr val="tx1"/>
        </a:solidFill>
        <a:latin typeface="Times New Roman" pitchFamily="18" charset="0"/>
        <a:ea typeface="+mn-ea"/>
        <a:cs typeface="+mn-cs"/>
      </a:defRPr>
    </a:lvl8pPr>
    <a:lvl9pPr marL="3657600" algn="l" defTabSz="914400" rtl="0" eaLnBrk="1" latinLnBrk="0" hangingPunct="1">
      <a:defRPr sz="11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4029">
          <p15:clr>
            <a:srgbClr val="A4A3A4"/>
          </p15:clr>
        </p15:guide>
        <p15:guide id="2" pos="21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DDDDDD"/>
    <a:srgbClr val="F8F8F8"/>
    <a:srgbClr val="C901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076" autoAdjust="0"/>
    <p:restoredTop sz="94660" autoAdjust="0"/>
  </p:normalViewPr>
  <p:slideViewPr>
    <p:cSldViewPr snapToGrid="0">
      <p:cViewPr>
        <p:scale>
          <a:sx n="120" d="100"/>
          <a:sy n="120" d="100"/>
        </p:scale>
        <p:origin x="1176" y="84"/>
      </p:cViewPr>
      <p:guideLst>
        <p:guide orient="horz" pos="4029"/>
        <p:guide pos="21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1899"/>
            <a:ext cx="3038648" cy="556641"/>
          </a:xfrm>
          <a:prstGeom prst="rect">
            <a:avLst/>
          </a:prstGeom>
          <a:noFill/>
          <a:ln w="9525">
            <a:noFill/>
            <a:miter lim="800000"/>
            <a:headEnd/>
            <a:tailEnd/>
          </a:ln>
          <a:effectLst/>
        </p:spPr>
        <p:txBody>
          <a:bodyPr vert="horz" wrap="square" lIns="20535" tIns="0" rIns="20535" bIns="0" numCol="1" anchor="t" anchorCtr="0" compatLnSpc="1">
            <a:prstTxWarp prst="textNoShape">
              <a:avLst/>
            </a:prstTxWarp>
          </a:bodyPr>
          <a:lstStyle>
            <a:lvl1pPr defTabSz="821404">
              <a:defRPr sz="1100" i="1"/>
            </a:lvl1pPr>
          </a:lstStyle>
          <a:p>
            <a:pPr>
              <a:defRPr/>
            </a:pPr>
            <a:endParaRPr lang="es-ES_tradnl"/>
          </a:p>
        </p:txBody>
      </p:sp>
      <p:sp>
        <p:nvSpPr>
          <p:cNvPr id="3075" name="Rectangle 3"/>
          <p:cNvSpPr>
            <a:spLocks noGrp="1" noChangeArrowheads="1"/>
          </p:cNvSpPr>
          <p:nvPr>
            <p:ph type="dt" sz="quarter" idx="1"/>
          </p:nvPr>
        </p:nvSpPr>
        <p:spPr bwMode="auto">
          <a:xfrm>
            <a:off x="3973370" y="-1899"/>
            <a:ext cx="3037031" cy="556641"/>
          </a:xfrm>
          <a:prstGeom prst="rect">
            <a:avLst/>
          </a:prstGeom>
          <a:noFill/>
          <a:ln w="9525">
            <a:noFill/>
            <a:miter lim="800000"/>
            <a:headEnd/>
            <a:tailEnd/>
          </a:ln>
          <a:effectLst/>
        </p:spPr>
        <p:txBody>
          <a:bodyPr vert="horz" wrap="square" lIns="20535" tIns="0" rIns="20535" bIns="0" numCol="1" anchor="t" anchorCtr="0" compatLnSpc="1">
            <a:prstTxWarp prst="textNoShape">
              <a:avLst/>
            </a:prstTxWarp>
          </a:bodyPr>
          <a:lstStyle>
            <a:lvl1pPr algn="r" defTabSz="821404">
              <a:defRPr sz="1100" i="1"/>
            </a:lvl1pPr>
          </a:lstStyle>
          <a:p>
            <a:pPr>
              <a:defRPr/>
            </a:pPr>
            <a:endParaRPr lang="es-ES_tradnl"/>
          </a:p>
        </p:txBody>
      </p:sp>
      <p:sp>
        <p:nvSpPr>
          <p:cNvPr id="3076" name="Rectangle 4"/>
          <p:cNvSpPr>
            <a:spLocks noGrp="1" noChangeArrowheads="1"/>
          </p:cNvSpPr>
          <p:nvPr>
            <p:ph type="ftr" sz="quarter" idx="2"/>
          </p:nvPr>
        </p:nvSpPr>
        <p:spPr bwMode="auto">
          <a:xfrm>
            <a:off x="3" y="10566661"/>
            <a:ext cx="3038648" cy="558540"/>
          </a:xfrm>
          <a:prstGeom prst="rect">
            <a:avLst/>
          </a:prstGeom>
          <a:noFill/>
          <a:ln w="9525">
            <a:noFill/>
            <a:miter lim="800000"/>
            <a:headEnd/>
            <a:tailEnd/>
          </a:ln>
          <a:effectLst/>
        </p:spPr>
        <p:txBody>
          <a:bodyPr vert="horz" wrap="square" lIns="20535" tIns="0" rIns="20535" bIns="0" numCol="1" anchor="b" anchorCtr="0" compatLnSpc="1">
            <a:prstTxWarp prst="textNoShape">
              <a:avLst/>
            </a:prstTxWarp>
          </a:bodyPr>
          <a:lstStyle>
            <a:lvl1pPr defTabSz="821404">
              <a:defRPr sz="1100" i="1"/>
            </a:lvl1pPr>
          </a:lstStyle>
          <a:p>
            <a:pPr>
              <a:defRPr/>
            </a:pPr>
            <a:endParaRPr lang="es-ES_tradnl"/>
          </a:p>
        </p:txBody>
      </p:sp>
      <p:sp>
        <p:nvSpPr>
          <p:cNvPr id="3077" name="Rectangle 5"/>
          <p:cNvSpPr>
            <a:spLocks noGrp="1" noChangeArrowheads="1"/>
          </p:cNvSpPr>
          <p:nvPr>
            <p:ph type="sldNum" sz="quarter" idx="3"/>
          </p:nvPr>
        </p:nvSpPr>
        <p:spPr bwMode="auto">
          <a:xfrm>
            <a:off x="3973370" y="10566661"/>
            <a:ext cx="3037031" cy="558540"/>
          </a:xfrm>
          <a:prstGeom prst="rect">
            <a:avLst/>
          </a:prstGeom>
          <a:noFill/>
          <a:ln w="9525">
            <a:noFill/>
            <a:miter lim="800000"/>
            <a:headEnd/>
            <a:tailEnd/>
          </a:ln>
          <a:effectLst/>
        </p:spPr>
        <p:txBody>
          <a:bodyPr vert="horz" wrap="square" lIns="20535" tIns="0" rIns="20535" bIns="0" numCol="1" anchor="b" anchorCtr="0" compatLnSpc="1">
            <a:prstTxWarp prst="textNoShape">
              <a:avLst/>
            </a:prstTxWarp>
          </a:bodyPr>
          <a:lstStyle>
            <a:lvl1pPr algn="r" defTabSz="821404">
              <a:defRPr sz="1100" i="1"/>
            </a:lvl1pPr>
          </a:lstStyle>
          <a:p>
            <a:pPr>
              <a:defRPr/>
            </a:pPr>
            <a:fld id="{1793CCC1-ADB8-44A5-96F7-E6EA88369275}" type="slidenum">
              <a:rPr lang="es-ES_tradnl"/>
              <a:pPr>
                <a:defRPr/>
              </a:pPr>
              <a:t>‹Nº›</a:t>
            </a:fld>
            <a:endParaRPr lang="es-ES_tradnl"/>
          </a:p>
        </p:txBody>
      </p:sp>
    </p:spTree>
    <p:extLst>
      <p:ext uri="{BB962C8B-B14F-4D97-AF65-F5344CB8AC3E}">
        <p14:creationId xmlns:p14="http://schemas.microsoft.com/office/powerpoint/2010/main" val="1498844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 y="-1899"/>
            <a:ext cx="3038648" cy="556641"/>
          </a:xfrm>
          <a:prstGeom prst="rect">
            <a:avLst/>
          </a:prstGeom>
          <a:noFill/>
          <a:ln w="9525">
            <a:noFill/>
            <a:miter lim="800000"/>
            <a:headEnd/>
            <a:tailEnd/>
          </a:ln>
          <a:effectLst/>
        </p:spPr>
        <p:txBody>
          <a:bodyPr vert="horz" wrap="square" lIns="20535" tIns="0" rIns="20535" bIns="0" numCol="1" anchor="t" anchorCtr="0" compatLnSpc="1">
            <a:prstTxWarp prst="textNoShape">
              <a:avLst/>
            </a:prstTxWarp>
          </a:bodyPr>
          <a:lstStyle>
            <a:lvl1pPr defTabSz="821404">
              <a:defRPr sz="1100" i="1"/>
            </a:lvl1pPr>
          </a:lstStyle>
          <a:p>
            <a:pPr>
              <a:defRPr/>
            </a:pPr>
            <a:endParaRPr lang="es-ES_tradnl"/>
          </a:p>
        </p:txBody>
      </p:sp>
      <p:sp>
        <p:nvSpPr>
          <p:cNvPr id="2051" name="Rectangle 3"/>
          <p:cNvSpPr>
            <a:spLocks noGrp="1" noChangeArrowheads="1"/>
          </p:cNvSpPr>
          <p:nvPr>
            <p:ph type="dt" idx="1"/>
          </p:nvPr>
        </p:nvSpPr>
        <p:spPr bwMode="auto">
          <a:xfrm>
            <a:off x="3973370" y="-1899"/>
            <a:ext cx="3037031" cy="556641"/>
          </a:xfrm>
          <a:prstGeom prst="rect">
            <a:avLst/>
          </a:prstGeom>
          <a:noFill/>
          <a:ln w="9525">
            <a:noFill/>
            <a:miter lim="800000"/>
            <a:headEnd/>
            <a:tailEnd/>
          </a:ln>
          <a:effectLst/>
        </p:spPr>
        <p:txBody>
          <a:bodyPr vert="horz" wrap="square" lIns="20535" tIns="0" rIns="20535" bIns="0" numCol="1" anchor="t" anchorCtr="0" compatLnSpc="1">
            <a:prstTxWarp prst="textNoShape">
              <a:avLst/>
            </a:prstTxWarp>
          </a:bodyPr>
          <a:lstStyle>
            <a:lvl1pPr algn="r" defTabSz="821404">
              <a:defRPr sz="1100" i="1"/>
            </a:lvl1pPr>
          </a:lstStyle>
          <a:p>
            <a:pPr>
              <a:defRPr/>
            </a:pPr>
            <a:endParaRPr lang="es-ES_tradnl"/>
          </a:p>
        </p:txBody>
      </p:sp>
      <p:sp>
        <p:nvSpPr>
          <p:cNvPr id="2052" name="Rectangle 4"/>
          <p:cNvSpPr>
            <a:spLocks noGrp="1" noChangeArrowheads="1"/>
          </p:cNvSpPr>
          <p:nvPr>
            <p:ph type="ftr" sz="quarter" idx="4"/>
          </p:nvPr>
        </p:nvSpPr>
        <p:spPr bwMode="auto">
          <a:xfrm>
            <a:off x="3" y="10566661"/>
            <a:ext cx="3038648" cy="558540"/>
          </a:xfrm>
          <a:prstGeom prst="rect">
            <a:avLst/>
          </a:prstGeom>
          <a:noFill/>
          <a:ln w="9525">
            <a:noFill/>
            <a:miter lim="800000"/>
            <a:headEnd/>
            <a:tailEnd/>
          </a:ln>
          <a:effectLst/>
        </p:spPr>
        <p:txBody>
          <a:bodyPr vert="horz" wrap="square" lIns="20535" tIns="0" rIns="20535" bIns="0" numCol="1" anchor="b" anchorCtr="0" compatLnSpc="1">
            <a:prstTxWarp prst="textNoShape">
              <a:avLst/>
            </a:prstTxWarp>
          </a:bodyPr>
          <a:lstStyle>
            <a:lvl1pPr defTabSz="821404">
              <a:defRPr sz="1100" i="1"/>
            </a:lvl1pPr>
          </a:lstStyle>
          <a:p>
            <a:pPr>
              <a:defRPr/>
            </a:pPr>
            <a:endParaRPr lang="es-ES_tradnl"/>
          </a:p>
        </p:txBody>
      </p:sp>
      <p:sp>
        <p:nvSpPr>
          <p:cNvPr id="2053" name="Rectangle 5"/>
          <p:cNvSpPr>
            <a:spLocks noGrp="1" noChangeArrowheads="1"/>
          </p:cNvSpPr>
          <p:nvPr>
            <p:ph type="sldNum" sz="quarter" idx="5"/>
          </p:nvPr>
        </p:nvSpPr>
        <p:spPr bwMode="auto">
          <a:xfrm>
            <a:off x="3973370" y="10566661"/>
            <a:ext cx="3037031" cy="558540"/>
          </a:xfrm>
          <a:prstGeom prst="rect">
            <a:avLst/>
          </a:prstGeom>
          <a:noFill/>
          <a:ln w="9525">
            <a:noFill/>
            <a:miter lim="800000"/>
            <a:headEnd/>
            <a:tailEnd/>
          </a:ln>
          <a:effectLst/>
        </p:spPr>
        <p:txBody>
          <a:bodyPr vert="horz" wrap="square" lIns="20535" tIns="0" rIns="20535" bIns="0" numCol="1" anchor="b" anchorCtr="0" compatLnSpc="1">
            <a:prstTxWarp prst="textNoShape">
              <a:avLst/>
            </a:prstTxWarp>
          </a:bodyPr>
          <a:lstStyle>
            <a:lvl1pPr algn="r" defTabSz="821404">
              <a:defRPr sz="1100" i="1"/>
            </a:lvl1pPr>
          </a:lstStyle>
          <a:p>
            <a:pPr>
              <a:defRPr/>
            </a:pPr>
            <a:fld id="{168B2DEE-498B-49FB-8FDB-ECA4A65E24C3}" type="slidenum">
              <a:rPr lang="es-ES_tradnl"/>
              <a:pPr>
                <a:defRPr/>
              </a:pPr>
              <a:t>‹Nº›</a:t>
            </a:fld>
            <a:endParaRPr lang="es-ES_tradnl"/>
          </a:p>
        </p:txBody>
      </p:sp>
      <p:sp>
        <p:nvSpPr>
          <p:cNvPr id="2054" name="Rectangle 6"/>
          <p:cNvSpPr>
            <a:spLocks noGrp="1" noChangeArrowheads="1"/>
          </p:cNvSpPr>
          <p:nvPr>
            <p:ph type="body" sz="quarter" idx="3"/>
          </p:nvPr>
        </p:nvSpPr>
        <p:spPr bwMode="auto">
          <a:xfrm>
            <a:off x="934721" y="5283332"/>
            <a:ext cx="5140960" cy="5007859"/>
          </a:xfrm>
          <a:prstGeom prst="rect">
            <a:avLst/>
          </a:prstGeom>
          <a:noFill/>
          <a:ln w="9525">
            <a:noFill/>
            <a:miter lim="800000"/>
            <a:headEnd/>
            <a:tailEnd/>
          </a:ln>
          <a:effectLst/>
        </p:spPr>
        <p:txBody>
          <a:bodyPr vert="horz" wrap="square" lIns="99253" tIns="49627" rIns="99253" bIns="49627" numCol="1" anchor="t" anchorCtr="0" compatLnSpc="1">
            <a:prstTxWarp prst="textNoShape">
              <a:avLst/>
            </a:prstTxWarp>
          </a:bodyPr>
          <a:lstStyle/>
          <a:p>
            <a:pPr lvl="0"/>
            <a:r>
              <a:rPr lang="es-ES_tradnl" noProof="0"/>
              <a:t>Haga clic para editar el estilo del texto del patrón</a:t>
            </a:r>
          </a:p>
          <a:p>
            <a:pPr lvl="1"/>
            <a:r>
              <a:rPr lang="es-ES_tradnl" noProof="0"/>
              <a:t>Segundo nivel</a:t>
            </a:r>
          </a:p>
          <a:p>
            <a:pPr lvl="2"/>
            <a:r>
              <a:rPr lang="es-ES_tradnl" noProof="0"/>
              <a:t>Tercer nivel</a:t>
            </a:r>
          </a:p>
          <a:p>
            <a:pPr lvl="3"/>
            <a:r>
              <a:rPr lang="es-ES_tradnl" noProof="0"/>
              <a:t>Cuarto nivel</a:t>
            </a:r>
          </a:p>
          <a:p>
            <a:pPr lvl="4"/>
            <a:r>
              <a:rPr lang="es-ES_tradnl" noProof="0"/>
              <a:t>Quinto nivel</a:t>
            </a:r>
          </a:p>
        </p:txBody>
      </p:sp>
      <p:sp>
        <p:nvSpPr>
          <p:cNvPr id="4103" name="Rectangle 7"/>
          <p:cNvSpPr>
            <a:spLocks noGrp="1" noRot="1" noChangeAspect="1" noChangeArrowheads="1" noTextEdit="1"/>
          </p:cNvSpPr>
          <p:nvPr>
            <p:ph type="sldImg" idx="2"/>
          </p:nvPr>
        </p:nvSpPr>
        <p:spPr bwMode="auto">
          <a:xfrm>
            <a:off x="1931988" y="836613"/>
            <a:ext cx="3146425" cy="416718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201020516"/>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ldNum" sz="quarter" idx="5"/>
          </p:nvPr>
        </p:nvSpPr>
        <p:spPr>
          <a:noFill/>
        </p:spPr>
        <p:txBody>
          <a:bodyPr/>
          <a:lstStyle/>
          <a:p>
            <a:pPr defTabSz="820561"/>
            <a:fld id="{C78E2544-C832-4865-BFEF-DCBCF384A43A}" type="slidenum">
              <a:rPr lang="es-ES_tradnl" altLang="es-MX" smtClean="0"/>
              <a:pPr defTabSz="820561"/>
              <a:t>1</a:t>
            </a:fld>
            <a:endParaRPr lang="es-ES_tradnl" altLang="es-MX" dirty="0"/>
          </a:p>
        </p:txBody>
      </p:sp>
      <p:sp>
        <p:nvSpPr>
          <p:cNvPr id="5123" name="Rectangle 2"/>
          <p:cNvSpPr>
            <a:spLocks noGrp="1" noRot="1" noChangeAspect="1" noChangeArrowheads="1" noTextEdit="1"/>
          </p:cNvSpPr>
          <p:nvPr>
            <p:ph type="sldImg"/>
          </p:nvPr>
        </p:nvSpPr>
        <p:spPr>
          <a:ln cap="flat"/>
        </p:spPr>
      </p:sp>
      <p:sp>
        <p:nvSpPr>
          <p:cNvPr id="5124" name="Rectangle 3"/>
          <p:cNvSpPr>
            <a:spLocks noGrp="1" noChangeArrowheads="1"/>
          </p:cNvSpPr>
          <p:nvPr>
            <p:ph type="body" idx="1"/>
          </p:nvPr>
        </p:nvSpPr>
        <p:spPr>
          <a:noFill/>
          <a:ln/>
        </p:spPr>
        <p:txBody>
          <a:bodyPr/>
          <a:lstStyle/>
          <a:p>
            <a:endParaRPr lang="es-ES" altLang="es-MX"/>
          </a:p>
        </p:txBody>
      </p:sp>
    </p:spTree>
    <p:extLst>
      <p:ext uri="{BB962C8B-B14F-4D97-AF65-F5344CB8AC3E}">
        <p14:creationId xmlns:p14="http://schemas.microsoft.com/office/powerpoint/2010/main" val="405637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28638" y="2900363"/>
            <a:ext cx="5991225" cy="2000250"/>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57275" y="5289550"/>
            <a:ext cx="4933950" cy="238601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
        <p:nvSpPr>
          <p:cNvPr id="4" name="Rectangle 2"/>
          <p:cNvSpPr>
            <a:spLocks noGrp="1" noChangeArrowheads="1"/>
          </p:cNvSpPr>
          <p:nvPr>
            <p:ph type="dt" sz="half" idx="10"/>
          </p:nvPr>
        </p:nvSpPr>
        <p:spPr>
          <a:ln/>
        </p:spPr>
        <p:txBody>
          <a:bodyPr/>
          <a:lstStyle>
            <a:lvl1pPr>
              <a:defRPr/>
            </a:lvl1pPr>
          </a:lstStyle>
          <a:p>
            <a:pPr>
              <a:defRPr/>
            </a:pPr>
            <a:endParaRPr lang="es-MX"/>
          </a:p>
        </p:txBody>
      </p:sp>
      <p:sp>
        <p:nvSpPr>
          <p:cNvPr id="5" name="Rectangle 3"/>
          <p:cNvSpPr>
            <a:spLocks noGrp="1" noChangeArrowheads="1"/>
          </p:cNvSpPr>
          <p:nvPr>
            <p:ph type="ftr" sz="quarter" idx="11"/>
          </p:nvPr>
        </p:nvSpPr>
        <p:spPr>
          <a:ln/>
        </p:spPr>
        <p:txBody>
          <a:bodyPr/>
          <a:lstStyle>
            <a:lvl1pPr>
              <a:defRPr/>
            </a:lvl1pPr>
          </a:lstStyle>
          <a:p>
            <a:pPr>
              <a:defRPr/>
            </a:pPr>
            <a:endParaRPr lang="es-MX"/>
          </a:p>
        </p:txBody>
      </p:sp>
      <p:sp>
        <p:nvSpPr>
          <p:cNvPr id="6" name="Rectangle 4"/>
          <p:cNvSpPr>
            <a:spLocks noGrp="1" noChangeArrowheads="1"/>
          </p:cNvSpPr>
          <p:nvPr>
            <p:ph type="sldNum" sz="quarter" idx="12"/>
          </p:nvPr>
        </p:nvSpPr>
        <p:spPr>
          <a:ln/>
        </p:spPr>
        <p:txBody>
          <a:bodyPr/>
          <a:lstStyle>
            <a:lvl1pPr>
              <a:defRPr/>
            </a:lvl1pPr>
          </a:lstStyle>
          <a:p>
            <a:pPr>
              <a:defRPr/>
            </a:pPr>
            <a:fld id="{49F52A2B-F24B-410F-907C-BC5410CB487D}"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2"/>
          <p:cNvSpPr>
            <a:spLocks noGrp="1" noChangeArrowheads="1"/>
          </p:cNvSpPr>
          <p:nvPr>
            <p:ph type="dt" sz="half" idx="10"/>
          </p:nvPr>
        </p:nvSpPr>
        <p:spPr>
          <a:ln/>
        </p:spPr>
        <p:txBody>
          <a:bodyPr/>
          <a:lstStyle>
            <a:lvl1pPr>
              <a:defRPr/>
            </a:lvl1pPr>
          </a:lstStyle>
          <a:p>
            <a:pPr>
              <a:defRPr/>
            </a:pPr>
            <a:endParaRPr lang="es-MX"/>
          </a:p>
        </p:txBody>
      </p:sp>
      <p:sp>
        <p:nvSpPr>
          <p:cNvPr id="5" name="Rectangle 3"/>
          <p:cNvSpPr>
            <a:spLocks noGrp="1" noChangeArrowheads="1"/>
          </p:cNvSpPr>
          <p:nvPr>
            <p:ph type="ftr" sz="quarter" idx="11"/>
          </p:nvPr>
        </p:nvSpPr>
        <p:spPr>
          <a:ln/>
        </p:spPr>
        <p:txBody>
          <a:bodyPr/>
          <a:lstStyle>
            <a:lvl1pPr>
              <a:defRPr/>
            </a:lvl1pPr>
          </a:lstStyle>
          <a:p>
            <a:pPr>
              <a:defRPr/>
            </a:pPr>
            <a:endParaRPr lang="es-MX"/>
          </a:p>
        </p:txBody>
      </p:sp>
      <p:sp>
        <p:nvSpPr>
          <p:cNvPr id="6" name="Rectangle 4"/>
          <p:cNvSpPr>
            <a:spLocks noGrp="1" noChangeArrowheads="1"/>
          </p:cNvSpPr>
          <p:nvPr>
            <p:ph type="sldNum" sz="quarter" idx="12"/>
          </p:nvPr>
        </p:nvSpPr>
        <p:spPr>
          <a:ln/>
        </p:spPr>
        <p:txBody>
          <a:bodyPr/>
          <a:lstStyle>
            <a:lvl1pPr>
              <a:defRPr/>
            </a:lvl1pPr>
          </a:lstStyle>
          <a:p>
            <a:pPr>
              <a:defRPr/>
            </a:pPr>
            <a:fld id="{9267A5F7-9121-48E7-99EE-81673A1BE880}"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5022850" y="830263"/>
            <a:ext cx="1497013" cy="7467600"/>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28638" y="830263"/>
            <a:ext cx="4341812" cy="7467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2"/>
          <p:cNvSpPr>
            <a:spLocks noGrp="1" noChangeArrowheads="1"/>
          </p:cNvSpPr>
          <p:nvPr>
            <p:ph type="dt" sz="half" idx="10"/>
          </p:nvPr>
        </p:nvSpPr>
        <p:spPr>
          <a:ln/>
        </p:spPr>
        <p:txBody>
          <a:bodyPr/>
          <a:lstStyle>
            <a:lvl1pPr>
              <a:defRPr/>
            </a:lvl1pPr>
          </a:lstStyle>
          <a:p>
            <a:pPr>
              <a:defRPr/>
            </a:pPr>
            <a:endParaRPr lang="es-MX"/>
          </a:p>
        </p:txBody>
      </p:sp>
      <p:sp>
        <p:nvSpPr>
          <p:cNvPr id="5" name="Rectangle 3"/>
          <p:cNvSpPr>
            <a:spLocks noGrp="1" noChangeArrowheads="1"/>
          </p:cNvSpPr>
          <p:nvPr>
            <p:ph type="ftr" sz="quarter" idx="11"/>
          </p:nvPr>
        </p:nvSpPr>
        <p:spPr>
          <a:ln/>
        </p:spPr>
        <p:txBody>
          <a:bodyPr/>
          <a:lstStyle>
            <a:lvl1pPr>
              <a:defRPr/>
            </a:lvl1pPr>
          </a:lstStyle>
          <a:p>
            <a:pPr>
              <a:defRPr/>
            </a:pPr>
            <a:endParaRPr lang="es-MX"/>
          </a:p>
        </p:txBody>
      </p:sp>
      <p:sp>
        <p:nvSpPr>
          <p:cNvPr id="6" name="Rectangle 4"/>
          <p:cNvSpPr>
            <a:spLocks noGrp="1" noChangeArrowheads="1"/>
          </p:cNvSpPr>
          <p:nvPr>
            <p:ph type="sldNum" sz="quarter" idx="12"/>
          </p:nvPr>
        </p:nvSpPr>
        <p:spPr>
          <a:ln/>
        </p:spPr>
        <p:txBody>
          <a:bodyPr/>
          <a:lstStyle>
            <a:lvl1pPr>
              <a:defRPr/>
            </a:lvl1pPr>
          </a:lstStyle>
          <a:p>
            <a:pPr>
              <a:defRPr/>
            </a:pPr>
            <a:fld id="{66433594-4777-4C96-97EC-CF3B8C5C262D}"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2"/>
          <p:cNvSpPr>
            <a:spLocks noGrp="1" noChangeArrowheads="1"/>
          </p:cNvSpPr>
          <p:nvPr>
            <p:ph type="dt" sz="half" idx="10"/>
          </p:nvPr>
        </p:nvSpPr>
        <p:spPr>
          <a:ln/>
        </p:spPr>
        <p:txBody>
          <a:bodyPr/>
          <a:lstStyle>
            <a:lvl1pPr>
              <a:defRPr/>
            </a:lvl1pPr>
          </a:lstStyle>
          <a:p>
            <a:pPr>
              <a:defRPr/>
            </a:pPr>
            <a:endParaRPr lang="es-MX"/>
          </a:p>
        </p:txBody>
      </p:sp>
      <p:sp>
        <p:nvSpPr>
          <p:cNvPr id="5" name="Rectangle 3"/>
          <p:cNvSpPr>
            <a:spLocks noGrp="1" noChangeArrowheads="1"/>
          </p:cNvSpPr>
          <p:nvPr>
            <p:ph type="ftr" sz="quarter" idx="11"/>
          </p:nvPr>
        </p:nvSpPr>
        <p:spPr>
          <a:ln/>
        </p:spPr>
        <p:txBody>
          <a:bodyPr/>
          <a:lstStyle>
            <a:lvl1pPr>
              <a:defRPr/>
            </a:lvl1pPr>
          </a:lstStyle>
          <a:p>
            <a:pPr>
              <a:defRPr/>
            </a:pPr>
            <a:endParaRPr lang="es-MX"/>
          </a:p>
        </p:txBody>
      </p:sp>
      <p:sp>
        <p:nvSpPr>
          <p:cNvPr id="6" name="Rectangle 4"/>
          <p:cNvSpPr>
            <a:spLocks noGrp="1" noChangeArrowheads="1"/>
          </p:cNvSpPr>
          <p:nvPr>
            <p:ph type="sldNum" sz="quarter" idx="12"/>
          </p:nvPr>
        </p:nvSpPr>
        <p:spPr>
          <a:ln/>
        </p:spPr>
        <p:txBody>
          <a:bodyPr/>
          <a:lstStyle>
            <a:lvl1pPr>
              <a:defRPr/>
            </a:lvl1pPr>
          </a:lstStyle>
          <a:p>
            <a:pPr>
              <a:defRPr/>
            </a:pPr>
            <a:fld id="{5E86DC53-0457-41A3-8FD0-FEFA57B8A257}"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57213" y="5997575"/>
            <a:ext cx="5991225" cy="1854200"/>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57213" y="3956050"/>
            <a:ext cx="5991225" cy="2041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2"/>
          <p:cNvSpPr>
            <a:spLocks noGrp="1" noChangeArrowheads="1"/>
          </p:cNvSpPr>
          <p:nvPr>
            <p:ph type="dt" sz="half" idx="10"/>
          </p:nvPr>
        </p:nvSpPr>
        <p:spPr>
          <a:ln/>
        </p:spPr>
        <p:txBody>
          <a:bodyPr/>
          <a:lstStyle>
            <a:lvl1pPr>
              <a:defRPr/>
            </a:lvl1pPr>
          </a:lstStyle>
          <a:p>
            <a:pPr>
              <a:defRPr/>
            </a:pPr>
            <a:endParaRPr lang="es-MX"/>
          </a:p>
        </p:txBody>
      </p:sp>
      <p:sp>
        <p:nvSpPr>
          <p:cNvPr id="5" name="Rectangle 3"/>
          <p:cNvSpPr>
            <a:spLocks noGrp="1" noChangeArrowheads="1"/>
          </p:cNvSpPr>
          <p:nvPr>
            <p:ph type="ftr" sz="quarter" idx="11"/>
          </p:nvPr>
        </p:nvSpPr>
        <p:spPr>
          <a:ln/>
        </p:spPr>
        <p:txBody>
          <a:bodyPr/>
          <a:lstStyle>
            <a:lvl1pPr>
              <a:defRPr/>
            </a:lvl1pPr>
          </a:lstStyle>
          <a:p>
            <a:pPr>
              <a:defRPr/>
            </a:pPr>
            <a:endParaRPr lang="es-MX"/>
          </a:p>
        </p:txBody>
      </p:sp>
      <p:sp>
        <p:nvSpPr>
          <p:cNvPr id="6" name="Rectangle 4"/>
          <p:cNvSpPr>
            <a:spLocks noGrp="1" noChangeArrowheads="1"/>
          </p:cNvSpPr>
          <p:nvPr>
            <p:ph type="sldNum" sz="quarter" idx="12"/>
          </p:nvPr>
        </p:nvSpPr>
        <p:spPr>
          <a:ln/>
        </p:spPr>
        <p:txBody>
          <a:bodyPr/>
          <a:lstStyle>
            <a:lvl1pPr>
              <a:defRPr/>
            </a:lvl1pPr>
          </a:lstStyle>
          <a:p>
            <a:pPr>
              <a:defRPr/>
            </a:pPr>
            <a:fld id="{BF15A5A6-5703-4D41-BB81-647D98E4A264}" type="slidenum">
              <a:rPr lang="es-ES_tradnl"/>
              <a:pPr>
                <a:defRPr/>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28638" y="2697163"/>
            <a:ext cx="2919412" cy="560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3600450" y="2697163"/>
            <a:ext cx="2919413" cy="560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Rectangle 2"/>
          <p:cNvSpPr>
            <a:spLocks noGrp="1" noChangeArrowheads="1"/>
          </p:cNvSpPr>
          <p:nvPr>
            <p:ph type="dt" sz="half" idx="10"/>
          </p:nvPr>
        </p:nvSpPr>
        <p:spPr>
          <a:ln/>
        </p:spPr>
        <p:txBody>
          <a:bodyPr/>
          <a:lstStyle>
            <a:lvl1pPr>
              <a:defRPr/>
            </a:lvl1pPr>
          </a:lstStyle>
          <a:p>
            <a:pPr>
              <a:defRPr/>
            </a:pPr>
            <a:endParaRPr lang="es-MX"/>
          </a:p>
        </p:txBody>
      </p:sp>
      <p:sp>
        <p:nvSpPr>
          <p:cNvPr id="6" name="Rectangle 3"/>
          <p:cNvSpPr>
            <a:spLocks noGrp="1" noChangeArrowheads="1"/>
          </p:cNvSpPr>
          <p:nvPr>
            <p:ph type="ftr" sz="quarter" idx="11"/>
          </p:nvPr>
        </p:nvSpPr>
        <p:spPr>
          <a:ln/>
        </p:spPr>
        <p:txBody>
          <a:bodyPr/>
          <a:lstStyle>
            <a:lvl1pPr>
              <a:defRPr/>
            </a:lvl1pPr>
          </a:lstStyle>
          <a:p>
            <a:pPr>
              <a:defRPr/>
            </a:pPr>
            <a:endParaRPr lang="es-MX"/>
          </a:p>
        </p:txBody>
      </p:sp>
      <p:sp>
        <p:nvSpPr>
          <p:cNvPr id="7" name="Rectangle 4"/>
          <p:cNvSpPr>
            <a:spLocks noGrp="1" noChangeArrowheads="1"/>
          </p:cNvSpPr>
          <p:nvPr>
            <p:ph type="sldNum" sz="quarter" idx="12"/>
          </p:nvPr>
        </p:nvSpPr>
        <p:spPr>
          <a:ln/>
        </p:spPr>
        <p:txBody>
          <a:bodyPr/>
          <a:lstStyle>
            <a:lvl1pPr>
              <a:defRPr/>
            </a:lvl1pPr>
          </a:lstStyle>
          <a:p>
            <a:pPr>
              <a:defRPr/>
            </a:pPr>
            <a:fld id="{8436D710-2F0D-49B6-9450-34279EDA2DBA}"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2425" y="373063"/>
            <a:ext cx="6343650" cy="155575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52425" y="2089150"/>
            <a:ext cx="3114675" cy="8715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52425" y="2960688"/>
            <a:ext cx="3114675" cy="5378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579813" y="2089150"/>
            <a:ext cx="3116262" cy="8715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579813" y="2960688"/>
            <a:ext cx="3116262" cy="5378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Rectangle 2"/>
          <p:cNvSpPr>
            <a:spLocks noGrp="1" noChangeArrowheads="1"/>
          </p:cNvSpPr>
          <p:nvPr>
            <p:ph type="dt" sz="half" idx="10"/>
          </p:nvPr>
        </p:nvSpPr>
        <p:spPr>
          <a:ln/>
        </p:spPr>
        <p:txBody>
          <a:bodyPr/>
          <a:lstStyle>
            <a:lvl1pPr>
              <a:defRPr/>
            </a:lvl1pPr>
          </a:lstStyle>
          <a:p>
            <a:pPr>
              <a:defRPr/>
            </a:pPr>
            <a:endParaRPr lang="es-MX"/>
          </a:p>
        </p:txBody>
      </p:sp>
      <p:sp>
        <p:nvSpPr>
          <p:cNvPr id="8" name="Rectangle 3"/>
          <p:cNvSpPr>
            <a:spLocks noGrp="1" noChangeArrowheads="1"/>
          </p:cNvSpPr>
          <p:nvPr>
            <p:ph type="ftr" sz="quarter" idx="11"/>
          </p:nvPr>
        </p:nvSpPr>
        <p:spPr>
          <a:ln/>
        </p:spPr>
        <p:txBody>
          <a:bodyPr/>
          <a:lstStyle>
            <a:lvl1pPr>
              <a:defRPr/>
            </a:lvl1pPr>
          </a:lstStyle>
          <a:p>
            <a:pPr>
              <a:defRPr/>
            </a:pPr>
            <a:endParaRPr lang="es-MX"/>
          </a:p>
        </p:txBody>
      </p:sp>
      <p:sp>
        <p:nvSpPr>
          <p:cNvPr id="9" name="Rectangle 4"/>
          <p:cNvSpPr>
            <a:spLocks noGrp="1" noChangeArrowheads="1"/>
          </p:cNvSpPr>
          <p:nvPr>
            <p:ph type="sldNum" sz="quarter" idx="12"/>
          </p:nvPr>
        </p:nvSpPr>
        <p:spPr>
          <a:ln/>
        </p:spPr>
        <p:txBody>
          <a:bodyPr/>
          <a:lstStyle>
            <a:lvl1pPr>
              <a:defRPr/>
            </a:lvl1pPr>
          </a:lstStyle>
          <a:p>
            <a:pPr>
              <a:defRPr/>
            </a:pPr>
            <a:fld id="{25C79182-747E-4EEE-87EC-3933CC7DDC3F}"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Rectangle 2"/>
          <p:cNvSpPr>
            <a:spLocks noGrp="1" noChangeArrowheads="1"/>
          </p:cNvSpPr>
          <p:nvPr>
            <p:ph type="dt" sz="half" idx="10"/>
          </p:nvPr>
        </p:nvSpPr>
        <p:spPr>
          <a:ln/>
        </p:spPr>
        <p:txBody>
          <a:bodyPr/>
          <a:lstStyle>
            <a:lvl1pPr>
              <a:defRPr/>
            </a:lvl1pPr>
          </a:lstStyle>
          <a:p>
            <a:pPr>
              <a:defRPr/>
            </a:pPr>
            <a:endParaRPr lang="es-MX"/>
          </a:p>
        </p:txBody>
      </p:sp>
      <p:sp>
        <p:nvSpPr>
          <p:cNvPr id="4" name="Rectangle 3"/>
          <p:cNvSpPr>
            <a:spLocks noGrp="1" noChangeArrowheads="1"/>
          </p:cNvSpPr>
          <p:nvPr>
            <p:ph type="ftr" sz="quarter" idx="11"/>
          </p:nvPr>
        </p:nvSpPr>
        <p:spPr>
          <a:ln/>
        </p:spPr>
        <p:txBody>
          <a:bodyPr/>
          <a:lstStyle>
            <a:lvl1pPr>
              <a:defRPr/>
            </a:lvl1pPr>
          </a:lstStyle>
          <a:p>
            <a:pPr>
              <a:defRPr/>
            </a:pPr>
            <a:endParaRPr lang="es-MX"/>
          </a:p>
        </p:txBody>
      </p:sp>
      <p:sp>
        <p:nvSpPr>
          <p:cNvPr id="5" name="Rectangle 4"/>
          <p:cNvSpPr>
            <a:spLocks noGrp="1" noChangeArrowheads="1"/>
          </p:cNvSpPr>
          <p:nvPr>
            <p:ph type="sldNum" sz="quarter" idx="12"/>
          </p:nvPr>
        </p:nvSpPr>
        <p:spPr>
          <a:ln/>
        </p:spPr>
        <p:txBody>
          <a:bodyPr/>
          <a:lstStyle>
            <a:lvl1pPr>
              <a:defRPr/>
            </a:lvl1pPr>
          </a:lstStyle>
          <a:p>
            <a:pPr>
              <a:defRPr/>
            </a:pPr>
            <a:fld id="{9CF8BB9C-C39B-44E4-AEE2-4B7A25CDFD5C}"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s-MX"/>
          </a:p>
        </p:txBody>
      </p:sp>
      <p:sp>
        <p:nvSpPr>
          <p:cNvPr id="3" name="Rectangle 3"/>
          <p:cNvSpPr>
            <a:spLocks noGrp="1" noChangeArrowheads="1"/>
          </p:cNvSpPr>
          <p:nvPr>
            <p:ph type="ftr" sz="quarter" idx="11"/>
          </p:nvPr>
        </p:nvSpPr>
        <p:spPr>
          <a:ln/>
        </p:spPr>
        <p:txBody>
          <a:bodyPr/>
          <a:lstStyle>
            <a:lvl1pPr>
              <a:defRPr/>
            </a:lvl1pPr>
          </a:lstStyle>
          <a:p>
            <a:pPr>
              <a:defRPr/>
            </a:pPr>
            <a:endParaRPr lang="es-MX"/>
          </a:p>
        </p:txBody>
      </p:sp>
      <p:sp>
        <p:nvSpPr>
          <p:cNvPr id="4" name="Rectangle 4"/>
          <p:cNvSpPr>
            <a:spLocks noGrp="1" noChangeArrowheads="1"/>
          </p:cNvSpPr>
          <p:nvPr>
            <p:ph type="sldNum" sz="quarter" idx="12"/>
          </p:nvPr>
        </p:nvSpPr>
        <p:spPr>
          <a:ln/>
        </p:spPr>
        <p:txBody>
          <a:bodyPr/>
          <a:lstStyle>
            <a:lvl1pPr>
              <a:defRPr/>
            </a:lvl1pPr>
          </a:lstStyle>
          <a:p>
            <a:pPr>
              <a:defRPr/>
            </a:pPr>
            <a:fld id="{A47B9649-D2D0-4FA1-B719-C2A25299B7DE}"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2425" y="371475"/>
            <a:ext cx="2319338" cy="15811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2755900" y="371475"/>
            <a:ext cx="3940175" cy="7967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52425" y="1952625"/>
            <a:ext cx="2319338" cy="63865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2"/>
          <p:cNvSpPr>
            <a:spLocks noGrp="1" noChangeArrowheads="1"/>
          </p:cNvSpPr>
          <p:nvPr>
            <p:ph type="dt" sz="half" idx="10"/>
          </p:nvPr>
        </p:nvSpPr>
        <p:spPr>
          <a:ln/>
        </p:spPr>
        <p:txBody>
          <a:bodyPr/>
          <a:lstStyle>
            <a:lvl1pPr>
              <a:defRPr/>
            </a:lvl1pPr>
          </a:lstStyle>
          <a:p>
            <a:pPr>
              <a:defRPr/>
            </a:pPr>
            <a:endParaRPr lang="es-MX"/>
          </a:p>
        </p:txBody>
      </p:sp>
      <p:sp>
        <p:nvSpPr>
          <p:cNvPr id="6" name="Rectangle 3"/>
          <p:cNvSpPr>
            <a:spLocks noGrp="1" noChangeArrowheads="1"/>
          </p:cNvSpPr>
          <p:nvPr>
            <p:ph type="ftr" sz="quarter" idx="11"/>
          </p:nvPr>
        </p:nvSpPr>
        <p:spPr>
          <a:ln/>
        </p:spPr>
        <p:txBody>
          <a:bodyPr/>
          <a:lstStyle>
            <a:lvl1pPr>
              <a:defRPr/>
            </a:lvl1pPr>
          </a:lstStyle>
          <a:p>
            <a:pPr>
              <a:defRPr/>
            </a:pPr>
            <a:endParaRPr lang="es-MX"/>
          </a:p>
        </p:txBody>
      </p:sp>
      <p:sp>
        <p:nvSpPr>
          <p:cNvPr id="7" name="Rectangle 4"/>
          <p:cNvSpPr>
            <a:spLocks noGrp="1" noChangeArrowheads="1"/>
          </p:cNvSpPr>
          <p:nvPr>
            <p:ph type="sldNum" sz="quarter" idx="12"/>
          </p:nvPr>
        </p:nvSpPr>
        <p:spPr>
          <a:ln/>
        </p:spPr>
        <p:txBody>
          <a:bodyPr/>
          <a:lstStyle>
            <a:lvl1pPr>
              <a:defRPr/>
            </a:lvl1pPr>
          </a:lstStyle>
          <a:p>
            <a:pPr>
              <a:defRPr/>
            </a:pPr>
            <a:fld id="{93958A86-DCDB-47C6-BE5B-5E9731198425}"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81125" y="6534150"/>
            <a:ext cx="4229100" cy="771525"/>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381125" y="833438"/>
            <a:ext cx="4229100" cy="5600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381125" y="7305675"/>
            <a:ext cx="4229100" cy="10953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2"/>
          <p:cNvSpPr>
            <a:spLocks noGrp="1" noChangeArrowheads="1"/>
          </p:cNvSpPr>
          <p:nvPr>
            <p:ph type="dt" sz="half" idx="10"/>
          </p:nvPr>
        </p:nvSpPr>
        <p:spPr>
          <a:ln/>
        </p:spPr>
        <p:txBody>
          <a:bodyPr/>
          <a:lstStyle>
            <a:lvl1pPr>
              <a:defRPr/>
            </a:lvl1pPr>
          </a:lstStyle>
          <a:p>
            <a:pPr>
              <a:defRPr/>
            </a:pPr>
            <a:endParaRPr lang="es-MX"/>
          </a:p>
        </p:txBody>
      </p:sp>
      <p:sp>
        <p:nvSpPr>
          <p:cNvPr id="6" name="Rectangle 3"/>
          <p:cNvSpPr>
            <a:spLocks noGrp="1" noChangeArrowheads="1"/>
          </p:cNvSpPr>
          <p:nvPr>
            <p:ph type="ftr" sz="quarter" idx="11"/>
          </p:nvPr>
        </p:nvSpPr>
        <p:spPr>
          <a:ln/>
        </p:spPr>
        <p:txBody>
          <a:bodyPr/>
          <a:lstStyle>
            <a:lvl1pPr>
              <a:defRPr/>
            </a:lvl1pPr>
          </a:lstStyle>
          <a:p>
            <a:pPr>
              <a:defRPr/>
            </a:pPr>
            <a:endParaRPr lang="es-MX"/>
          </a:p>
        </p:txBody>
      </p:sp>
      <p:sp>
        <p:nvSpPr>
          <p:cNvPr id="7" name="Rectangle 4"/>
          <p:cNvSpPr>
            <a:spLocks noGrp="1" noChangeArrowheads="1"/>
          </p:cNvSpPr>
          <p:nvPr>
            <p:ph type="sldNum" sz="quarter" idx="12"/>
          </p:nvPr>
        </p:nvSpPr>
        <p:spPr>
          <a:ln/>
        </p:spPr>
        <p:txBody>
          <a:bodyPr/>
          <a:lstStyle>
            <a:lvl1pPr>
              <a:defRPr/>
            </a:lvl1pPr>
          </a:lstStyle>
          <a:p>
            <a:pPr>
              <a:defRPr/>
            </a:pPr>
            <a:fld id="{2BAEDE7D-5180-4105-8AD0-078EF16314D3}"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552450" y="8477250"/>
            <a:ext cx="1447800" cy="685800"/>
          </a:xfrm>
          <a:prstGeom prst="rect">
            <a:avLst/>
          </a:prstGeom>
          <a:noFill/>
          <a:ln w="9525">
            <a:noFill/>
            <a:miter lim="800000"/>
            <a:headEnd/>
            <a:tailEnd/>
          </a:ln>
          <a:effectLst/>
        </p:spPr>
        <p:txBody>
          <a:bodyPr vert="horz" wrap="none" lIns="92070" tIns="46035" rIns="92070" bIns="46035" numCol="1" anchor="ctr" anchorCtr="0" compatLnSpc="1">
            <a:prstTxWarp prst="textNoShape">
              <a:avLst/>
            </a:prstTxWarp>
          </a:bodyPr>
          <a:lstStyle>
            <a:lvl1pPr>
              <a:defRPr sz="1400"/>
            </a:lvl1pPr>
          </a:lstStyle>
          <a:p>
            <a:pPr>
              <a:defRPr/>
            </a:pPr>
            <a:endParaRPr lang="es-MX"/>
          </a:p>
        </p:txBody>
      </p:sp>
      <p:sp>
        <p:nvSpPr>
          <p:cNvPr id="1027" name="Rectangle 3"/>
          <p:cNvSpPr>
            <a:spLocks noGrp="1" noChangeArrowheads="1"/>
          </p:cNvSpPr>
          <p:nvPr>
            <p:ph type="ftr" sz="quarter" idx="3"/>
          </p:nvPr>
        </p:nvSpPr>
        <p:spPr bwMode="auto">
          <a:xfrm>
            <a:off x="2457450" y="8477250"/>
            <a:ext cx="2133600" cy="685800"/>
          </a:xfrm>
          <a:prstGeom prst="rect">
            <a:avLst/>
          </a:prstGeom>
          <a:noFill/>
          <a:ln w="9525">
            <a:noFill/>
            <a:miter lim="800000"/>
            <a:headEnd/>
            <a:tailEnd/>
          </a:ln>
          <a:effectLst/>
        </p:spPr>
        <p:txBody>
          <a:bodyPr vert="horz" wrap="none" lIns="92070" tIns="46035" rIns="92070" bIns="46035" numCol="1" anchor="ctr" anchorCtr="0" compatLnSpc="1">
            <a:prstTxWarp prst="textNoShape">
              <a:avLst/>
            </a:prstTxWarp>
          </a:bodyPr>
          <a:lstStyle>
            <a:lvl1pPr algn="ctr">
              <a:defRPr sz="1400"/>
            </a:lvl1pPr>
          </a:lstStyle>
          <a:p>
            <a:pPr>
              <a:defRPr/>
            </a:pPr>
            <a:endParaRPr lang="es-MX"/>
          </a:p>
        </p:txBody>
      </p:sp>
      <p:sp>
        <p:nvSpPr>
          <p:cNvPr id="1028" name="Rectangle 4"/>
          <p:cNvSpPr>
            <a:spLocks noGrp="1" noChangeArrowheads="1"/>
          </p:cNvSpPr>
          <p:nvPr>
            <p:ph type="sldNum" sz="quarter" idx="4"/>
          </p:nvPr>
        </p:nvSpPr>
        <p:spPr bwMode="auto">
          <a:xfrm>
            <a:off x="5048250" y="8477250"/>
            <a:ext cx="1447800" cy="685800"/>
          </a:xfrm>
          <a:prstGeom prst="rect">
            <a:avLst/>
          </a:prstGeom>
          <a:noFill/>
          <a:ln w="9525">
            <a:noFill/>
            <a:miter lim="800000"/>
            <a:headEnd/>
            <a:tailEnd/>
          </a:ln>
          <a:effectLst/>
        </p:spPr>
        <p:txBody>
          <a:bodyPr vert="horz" wrap="none" lIns="92070" tIns="46035" rIns="92070" bIns="46035" numCol="1" anchor="ctr" anchorCtr="0" compatLnSpc="1">
            <a:prstTxWarp prst="textNoShape">
              <a:avLst/>
            </a:prstTxWarp>
          </a:bodyPr>
          <a:lstStyle>
            <a:lvl1pPr algn="r">
              <a:defRPr sz="1400"/>
            </a:lvl1pPr>
          </a:lstStyle>
          <a:p>
            <a:pPr>
              <a:defRPr/>
            </a:pPr>
            <a:fld id="{D1DC8BC4-71D2-4C43-AD4C-19EF10F38AB9}" type="slidenum">
              <a:rPr lang="es-ES_tradnl"/>
              <a:pPr>
                <a:defRPr/>
              </a:pPr>
              <a:t>‹Nº›</a:t>
            </a:fld>
            <a:endParaRPr lang="es-ES_tradnl"/>
          </a:p>
        </p:txBody>
      </p:sp>
      <p:sp>
        <p:nvSpPr>
          <p:cNvPr id="1029" name="Rectangle 5"/>
          <p:cNvSpPr>
            <a:spLocks noGrp="1" noChangeArrowheads="1"/>
          </p:cNvSpPr>
          <p:nvPr>
            <p:ph type="title"/>
          </p:nvPr>
        </p:nvSpPr>
        <p:spPr bwMode="auto">
          <a:xfrm>
            <a:off x="528638" y="830263"/>
            <a:ext cx="5991225" cy="1555750"/>
          </a:xfrm>
          <a:prstGeom prst="rect">
            <a:avLst/>
          </a:prstGeom>
          <a:noFill/>
          <a:ln w="9525">
            <a:noFill/>
            <a:miter lim="800000"/>
            <a:headEnd/>
            <a:tailEnd/>
          </a:ln>
        </p:spPr>
        <p:txBody>
          <a:bodyPr vert="horz" wrap="square" lIns="93657" tIns="47622" rIns="93657" bIns="47622" numCol="1" anchor="ctr" anchorCtr="0" compatLnSpc="1">
            <a:prstTxWarp prst="textNoShape">
              <a:avLst/>
            </a:prstTxWarp>
          </a:bodyPr>
          <a:lstStyle/>
          <a:p>
            <a:pPr lvl="0"/>
            <a:r>
              <a:rPr lang="es-ES_tradnl" altLang="es-MX"/>
              <a:t>Haga clic para editar el estilo del título patrón</a:t>
            </a:r>
          </a:p>
        </p:txBody>
      </p:sp>
      <p:sp>
        <p:nvSpPr>
          <p:cNvPr id="1030" name="Rectangle 6"/>
          <p:cNvSpPr>
            <a:spLocks noGrp="1" noChangeArrowheads="1"/>
          </p:cNvSpPr>
          <p:nvPr>
            <p:ph type="body" idx="1"/>
          </p:nvPr>
        </p:nvSpPr>
        <p:spPr bwMode="auto">
          <a:xfrm>
            <a:off x="528638" y="2697163"/>
            <a:ext cx="5991225" cy="5600700"/>
          </a:xfrm>
          <a:prstGeom prst="rect">
            <a:avLst/>
          </a:prstGeom>
          <a:noFill/>
          <a:ln w="9525">
            <a:noFill/>
            <a:miter lim="800000"/>
            <a:headEnd/>
            <a:tailEnd/>
          </a:ln>
        </p:spPr>
        <p:txBody>
          <a:bodyPr vert="horz" wrap="square" lIns="93657" tIns="47622" rIns="93657" bIns="47622" numCol="1" anchor="t" anchorCtr="0" compatLnSpc="1">
            <a:prstTxWarp prst="textNoShape">
              <a:avLst/>
            </a:prstTxWarp>
          </a:bodyPr>
          <a:lstStyle/>
          <a:p>
            <a:pPr lvl="0"/>
            <a:r>
              <a:rPr lang="es-ES_tradnl" altLang="es-MX"/>
              <a:t>Haga clic para editar el estilo del texto del patrón</a:t>
            </a:r>
          </a:p>
          <a:p>
            <a:pPr lvl="1"/>
            <a:r>
              <a:rPr lang="es-ES_tradnl" altLang="es-MX"/>
              <a:t>Segundo nivel</a:t>
            </a:r>
          </a:p>
          <a:p>
            <a:pPr lvl="2"/>
            <a:r>
              <a:rPr lang="es-ES_tradnl" altLang="es-MX"/>
              <a:t>Tercer nivel</a:t>
            </a:r>
          </a:p>
          <a:p>
            <a:pPr lvl="3"/>
            <a:r>
              <a:rPr lang="es-ES_tradnl" altLang="es-MX"/>
              <a:t>Cuarto nivel</a:t>
            </a:r>
          </a:p>
          <a:p>
            <a:pPr lvl="4"/>
            <a:r>
              <a:rPr lang="es-ES_tradnl" altLang="es-MX"/>
              <a:t>Quinto nivel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77875" rtl="0" eaLnBrk="0" fontAlgn="base" hangingPunct="0">
        <a:spcBef>
          <a:spcPct val="0"/>
        </a:spcBef>
        <a:spcAft>
          <a:spcPct val="0"/>
        </a:spcAft>
        <a:defRPr sz="4500">
          <a:solidFill>
            <a:schemeClr val="tx2"/>
          </a:solidFill>
          <a:latin typeface="+mj-lt"/>
          <a:ea typeface="+mj-ea"/>
          <a:cs typeface="+mj-cs"/>
        </a:defRPr>
      </a:lvl1pPr>
      <a:lvl2pPr algn="ctr" defTabSz="777875" rtl="0" eaLnBrk="0" fontAlgn="base" hangingPunct="0">
        <a:spcBef>
          <a:spcPct val="0"/>
        </a:spcBef>
        <a:spcAft>
          <a:spcPct val="0"/>
        </a:spcAft>
        <a:defRPr sz="4500">
          <a:solidFill>
            <a:schemeClr val="tx2"/>
          </a:solidFill>
          <a:latin typeface="Times New Roman" pitchFamily="18" charset="0"/>
        </a:defRPr>
      </a:lvl2pPr>
      <a:lvl3pPr algn="ctr" defTabSz="777875" rtl="0" eaLnBrk="0" fontAlgn="base" hangingPunct="0">
        <a:spcBef>
          <a:spcPct val="0"/>
        </a:spcBef>
        <a:spcAft>
          <a:spcPct val="0"/>
        </a:spcAft>
        <a:defRPr sz="4500">
          <a:solidFill>
            <a:schemeClr val="tx2"/>
          </a:solidFill>
          <a:latin typeface="Times New Roman" pitchFamily="18" charset="0"/>
        </a:defRPr>
      </a:lvl3pPr>
      <a:lvl4pPr algn="ctr" defTabSz="777875" rtl="0" eaLnBrk="0" fontAlgn="base" hangingPunct="0">
        <a:spcBef>
          <a:spcPct val="0"/>
        </a:spcBef>
        <a:spcAft>
          <a:spcPct val="0"/>
        </a:spcAft>
        <a:defRPr sz="4500">
          <a:solidFill>
            <a:schemeClr val="tx2"/>
          </a:solidFill>
          <a:latin typeface="Times New Roman" pitchFamily="18" charset="0"/>
        </a:defRPr>
      </a:lvl4pPr>
      <a:lvl5pPr algn="ctr" defTabSz="777875" rtl="0" eaLnBrk="0" fontAlgn="base" hangingPunct="0">
        <a:spcBef>
          <a:spcPct val="0"/>
        </a:spcBef>
        <a:spcAft>
          <a:spcPct val="0"/>
        </a:spcAft>
        <a:defRPr sz="4500">
          <a:solidFill>
            <a:schemeClr val="tx2"/>
          </a:solidFill>
          <a:latin typeface="Times New Roman" pitchFamily="18" charset="0"/>
        </a:defRPr>
      </a:lvl5pPr>
      <a:lvl6pPr marL="457200" algn="ctr" defTabSz="777875" rtl="0" eaLnBrk="0" fontAlgn="base" hangingPunct="0">
        <a:spcBef>
          <a:spcPct val="0"/>
        </a:spcBef>
        <a:spcAft>
          <a:spcPct val="0"/>
        </a:spcAft>
        <a:defRPr sz="4500">
          <a:solidFill>
            <a:schemeClr val="tx2"/>
          </a:solidFill>
          <a:latin typeface="Times New Roman" pitchFamily="18" charset="0"/>
        </a:defRPr>
      </a:lvl6pPr>
      <a:lvl7pPr marL="914400" algn="ctr" defTabSz="777875" rtl="0" eaLnBrk="0" fontAlgn="base" hangingPunct="0">
        <a:spcBef>
          <a:spcPct val="0"/>
        </a:spcBef>
        <a:spcAft>
          <a:spcPct val="0"/>
        </a:spcAft>
        <a:defRPr sz="4500">
          <a:solidFill>
            <a:schemeClr val="tx2"/>
          </a:solidFill>
          <a:latin typeface="Times New Roman" pitchFamily="18" charset="0"/>
        </a:defRPr>
      </a:lvl7pPr>
      <a:lvl8pPr marL="1371600" algn="ctr" defTabSz="777875" rtl="0" eaLnBrk="0" fontAlgn="base" hangingPunct="0">
        <a:spcBef>
          <a:spcPct val="0"/>
        </a:spcBef>
        <a:spcAft>
          <a:spcPct val="0"/>
        </a:spcAft>
        <a:defRPr sz="4500">
          <a:solidFill>
            <a:schemeClr val="tx2"/>
          </a:solidFill>
          <a:latin typeface="Times New Roman" pitchFamily="18" charset="0"/>
        </a:defRPr>
      </a:lvl8pPr>
      <a:lvl9pPr marL="1828800" algn="ctr" defTabSz="777875" rtl="0" eaLnBrk="0" fontAlgn="base" hangingPunct="0">
        <a:spcBef>
          <a:spcPct val="0"/>
        </a:spcBef>
        <a:spcAft>
          <a:spcPct val="0"/>
        </a:spcAft>
        <a:defRPr sz="4500">
          <a:solidFill>
            <a:schemeClr val="tx2"/>
          </a:solidFill>
          <a:latin typeface="Times New Roman" pitchFamily="18" charset="0"/>
        </a:defRPr>
      </a:lvl9pPr>
    </p:titleStyle>
    <p:bodyStyle>
      <a:lvl1pPr marL="349250" indent="-349250" algn="l" defTabSz="777875" rtl="0" eaLnBrk="0" fontAlgn="base" hangingPunct="0">
        <a:spcBef>
          <a:spcPct val="20000"/>
        </a:spcBef>
        <a:spcAft>
          <a:spcPct val="0"/>
        </a:spcAft>
        <a:buSzPct val="100000"/>
        <a:buChar char="•"/>
        <a:defRPr sz="3300">
          <a:solidFill>
            <a:schemeClr val="tx1"/>
          </a:solidFill>
          <a:latin typeface="+mn-lt"/>
          <a:ea typeface="+mn-ea"/>
          <a:cs typeface="+mn-cs"/>
        </a:defRPr>
      </a:lvl1pPr>
      <a:lvl2pPr marL="757238" indent="-290513" algn="l" defTabSz="777875" rtl="0" eaLnBrk="0" fontAlgn="base" hangingPunct="0">
        <a:spcBef>
          <a:spcPct val="20000"/>
        </a:spcBef>
        <a:spcAft>
          <a:spcPct val="0"/>
        </a:spcAft>
        <a:buSzPct val="100000"/>
        <a:buChar char="–"/>
        <a:defRPr sz="2900">
          <a:solidFill>
            <a:schemeClr val="tx1"/>
          </a:solidFill>
          <a:latin typeface="+mn-lt"/>
        </a:defRPr>
      </a:lvl2pPr>
      <a:lvl3pPr marL="1165225" indent="-231775" algn="l" defTabSz="777875" rtl="0" eaLnBrk="0" fontAlgn="base" hangingPunct="0">
        <a:spcBef>
          <a:spcPct val="20000"/>
        </a:spcBef>
        <a:spcAft>
          <a:spcPct val="0"/>
        </a:spcAft>
        <a:buSzPct val="100000"/>
        <a:buChar char="•"/>
        <a:defRPr sz="2400">
          <a:solidFill>
            <a:schemeClr val="tx1"/>
          </a:solidFill>
          <a:latin typeface="+mn-lt"/>
        </a:defRPr>
      </a:lvl3pPr>
      <a:lvl4pPr marL="1631950" indent="-234950" algn="l" defTabSz="777875" rtl="0" eaLnBrk="0" fontAlgn="base" hangingPunct="0">
        <a:spcBef>
          <a:spcPct val="20000"/>
        </a:spcBef>
        <a:spcAft>
          <a:spcPct val="0"/>
        </a:spcAft>
        <a:buSzPct val="100000"/>
        <a:buChar char="–"/>
        <a:defRPr sz="2000">
          <a:solidFill>
            <a:schemeClr val="tx1"/>
          </a:solidFill>
          <a:latin typeface="+mn-lt"/>
        </a:defRPr>
      </a:lvl4pPr>
      <a:lvl5pPr marL="2098675" indent="-233363" algn="l" defTabSz="777875" rtl="0" eaLnBrk="0" fontAlgn="base" hangingPunct="0">
        <a:spcBef>
          <a:spcPct val="20000"/>
        </a:spcBef>
        <a:spcAft>
          <a:spcPct val="0"/>
        </a:spcAft>
        <a:buSzPct val="100000"/>
        <a:buChar char="•"/>
        <a:defRPr sz="2000">
          <a:solidFill>
            <a:schemeClr val="tx1"/>
          </a:solidFill>
          <a:latin typeface="+mn-lt"/>
        </a:defRPr>
      </a:lvl5pPr>
      <a:lvl6pPr marL="2555875" indent="-233363" algn="l" defTabSz="777875" rtl="0" eaLnBrk="0" fontAlgn="base" hangingPunct="0">
        <a:spcBef>
          <a:spcPct val="20000"/>
        </a:spcBef>
        <a:spcAft>
          <a:spcPct val="0"/>
        </a:spcAft>
        <a:buSzPct val="100000"/>
        <a:buChar char="•"/>
        <a:defRPr sz="2000">
          <a:solidFill>
            <a:schemeClr val="tx1"/>
          </a:solidFill>
          <a:latin typeface="+mn-lt"/>
        </a:defRPr>
      </a:lvl6pPr>
      <a:lvl7pPr marL="3013075" indent="-233363" algn="l" defTabSz="777875" rtl="0" eaLnBrk="0" fontAlgn="base" hangingPunct="0">
        <a:spcBef>
          <a:spcPct val="20000"/>
        </a:spcBef>
        <a:spcAft>
          <a:spcPct val="0"/>
        </a:spcAft>
        <a:buSzPct val="100000"/>
        <a:buChar char="•"/>
        <a:defRPr sz="2000">
          <a:solidFill>
            <a:schemeClr val="tx1"/>
          </a:solidFill>
          <a:latin typeface="+mn-lt"/>
        </a:defRPr>
      </a:lvl7pPr>
      <a:lvl8pPr marL="3470275" indent="-233363" algn="l" defTabSz="777875" rtl="0" eaLnBrk="0" fontAlgn="base" hangingPunct="0">
        <a:spcBef>
          <a:spcPct val="20000"/>
        </a:spcBef>
        <a:spcAft>
          <a:spcPct val="0"/>
        </a:spcAft>
        <a:buSzPct val="100000"/>
        <a:buChar char="•"/>
        <a:defRPr sz="2000">
          <a:solidFill>
            <a:schemeClr val="tx1"/>
          </a:solidFill>
          <a:latin typeface="+mn-lt"/>
        </a:defRPr>
      </a:lvl8pPr>
      <a:lvl9pPr marL="3927475" indent="-233363" algn="l" defTabSz="777875" rtl="0" eaLnBrk="0" fontAlgn="base" hangingPunct="0">
        <a:spcBef>
          <a:spcPct val="20000"/>
        </a:spcBef>
        <a:spcAft>
          <a:spcPct val="0"/>
        </a:spcAft>
        <a:buSzPct val="100000"/>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092993" y="563429"/>
            <a:ext cx="4833937" cy="723911"/>
          </a:xfrm>
          <a:prstGeom prst="rect">
            <a:avLst/>
          </a:prstGeom>
          <a:noFill/>
          <a:ln w="9525">
            <a:noFill/>
            <a:miter lim="800000"/>
            <a:headEnd/>
            <a:tailEnd/>
          </a:ln>
          <a:effectLst/>
        </p:spPr>
        <p:txBody>
          <a:bodyPr wrap="square" lIns="92070" tIns="46035" rIns="92070" bIns="46035">
            <a:spAutoFit/>
          </a:bodyPr>
          <a:lstStyle/>
          <a:p>
            <a:pPr algn="ctr" defTabSz="762000">
              <a:defRPr/>
            </a:pPr>
            <a:r>
              <a:rPr lang="es-ES_tradnl" sz="1300" b="1" dirty="0">
                <a:effectLst>
                  <a:outerShdw blurRad="38100" dist="38100" dir="2700000" algn="tl">
                    <a:srgbClr val="C0C0C0"/>
                  </a:outerShdw>
                </a:effectLst>
                <a:latin typeface="Arial" pitchFamily="34" charset="0"/>
                <a:cs typeface="Arial" pitchFamily="34" charset="0"/>
              </a:rPr>
              <a:t>SOLICITUD PARA OBTENER EL                                  PREMIO ESTATAL</a:t>
            </a:r>
            <a:r>
              <a:rPr lang="es-ES_tradnl" sz="1400" dirty="0">
                <a:latin typeface="Arial" panose="020B0604020202020204" pitchFamily="34" charset="0"/>
                <a:cs typeface="Arial" panose="020B0604020202020204" pitchFamily="34" charset="0"/>
              </a:rPr>
              <a:t> </a:t>
            </a:r>
            <a:r>
              <a:rPr lang="es-ES_tradnl" sz="1300" b="1" dirty="0">
                <a:effectLst>
                  <a:outerShdw blurRad="38100" dist="38100" dir="2700000" algn="tl">
                    <a:srgbClr val="C0C0C0"/>
                  </a:outerShdw>
                </a:effectLst>
                <a:latin typeface="Arial" pitchFamily="34" charset="0"/>
                <a:cs typeface="Arial" pitchFamily="34" charset="0"/>
              </a:rPr>
              <a:t>DE RECONOCIMIENTO AL PERSONAL DE APOYO Y ASISTENCIA A LA EDUCACIÓN  2022</a:t>
            </a:r>
          </a:p>
        </p:txBody>
      </p:sp>
      <p:sp>
        <p:nvSpPr>
          <p:cNvPr id="2054" name="Rectangle 346"/>
          <p:cNvSpPr>
            <a:spLocks noChangeArrowheads="1"/>
          </p:cNvSpPr>
          <p:nvPr/>
        </p:nvSpPr>
        <p:spPr bwMode="auto">
          <a:xfrm>
            <a:off x="381788" y="2112962"/>
            <a:ext cx="723900" cy="231775"/>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NOMBRE:</a:t>
            </a:r>
          </a:p>
        </p:txBody>
      </p:sp>
      <p:sp>
        <p:nvSpPr>
          <p:cNvPr id="2055" name="Rectangle 347"/>
          <p:cNvSpPr>
            <a:spLocks noChangeArrowheads="1"/>
          </p:cNvSpPr>
          <p:nvPr/>
        </p:nvSpPr>
        <p:spPr bwMode="auto">
          <a:xfrm>
            <a:off x="1731549" y="2236787"/>
            <a:ext cx="4243387" cy="215900"/>
          </a:xfrm>
          <a:prstGeom prst="rect">
            <a:avLst/>
          </a:prstGeom>
          <a:noFill/>
          <a:ln w="9525">
            <a:noFill/>
            <a:miter lim="800000"/>
            <a:headEnd/>
            <a:tailEnd/>
          </a:ln>
        </p:spPr>
        <p:txBody>
          <a:bodyPr wrap="none" lIns="92070" tIns="46035" rIns="92070" bIns="46035">
            <a:spAutoFit/>
          </a:bodyPr>
          <a:lstStyle/>
          <a:p>
            <a:pPr defTabSz="762000"/>
            <a:r>
              <a:rPr lang="es-ES_tradnl" altLang="es-MX" sz="800" dirty="0">
                <a:solidFill>
                  <a:srgbClr val="000000"/>
                </a:solidFill>
                <a:latin typeface="Soberana Sans" pitchFamily="50" charset="0"/>
              </a:rPr>
              <a:t> </a:t>
            </a:r>
            <a:r>
              <a:rPr lang="es-ES_tradnl" altLang="es-MX" sz="700" i="1" dirty="0">
                <a:solidFill>
                  <a:srgbClr val="000000"/>
                </a:solidFill>
                <a:latin typeface="Arial" charset="0"/>
                <a:cs typeface="Arial" charset="0"/>
              </a:rPr>
              <a:t>(Primer Apellido)                                       (Segundo Apellido)                                           (Nombre(s))</a:t>
            </a:r>
          </a:p>
        </p:txBody>
      </p:sp>
      <p:sp>
        <p:nvSpPr>
          <p:cNvPr id="2056" name="Rectangle 348"/>
          <p:cNvSpPr>
            <a:spLocks noChangeArrowheads="1"/>
          </p:cNvSpPr>
          <p:nvPr/>
        </p:nvSpPr>
        <p:spPr bwMode="auto">
          <a:xfrm>
            <a:off x="373063" y="3793599"/>
            <a:ext cx="1583757" cy="369968"/>
          </a:xfrm>
          <a:prstGeom prst="rect">
            <a:avLst/>
          </a:prstGeom>
          <a:noFill/>
          <a:ln w="9525">
            <a:noFill/>
            <a:miter lim="800000"/>
            <a:headEnd/>
            <a:tailEnd/>
          </a:ln>
        </p:spPr>
        <p:txBody>
          <a:bodyPr wrap="none" lIns="92070" tIns="46035" rIns="92070" bIns="46035">
            <a:spAutoFit/>
          </a:bodyPr>
          <a:lstStyle/>
          <a:p>
            <a:pPr defTabSz="762000"/>
            <a:endParaRPr lang="es-ES_tradnl" altLang="es-MX" sz="900" i="1" dirty="0">
              <a:solidFill>
                <a:srgbClr val="000000"/>
              </a:solidFill>
              <a:latin typeface="Arial" charset="0"/>
              <a:cs typeface="Arial" charset="0"/>
            </a:endParaRPr>
          </a:p>
          <a:p>
            <a:pPr defTabSz="762000"/>
            <a:r>
              <a:rPr lang="es-ES_tradnl" altLang="es-MX" sz="900" i="1" dirty="0">
                <a:solidFill>
                  <a:srgbClr val="000000"/>
                </a:solidFill>
                <a:latin typeface="Arial" charset="0"/>
                <a:cs typeface="Arial" charset="0"/>
              </a:rPr>
              <a:t>DOMICILIO PARTICULAR:</a:t>
            </a:r>
          </a:p>
        </p:txBody>
      </p:sp>
      <p:sp>
        <p:nvSpPr>
          <p:cNvPr id="2058" name="Rectangle 350"/>
          <p:cNvSpPr>
            <a:spLocks noChangeArrowheads="1"/>
          </p:cNvSpPr>
          <p:nvPr/>
        </p:nvSpPr>
        <p:spPr bwMode="auto">
          <a:xfrm>
            <a:off x="1899197" y="4056409"/>
            <a:ext cx="4650574"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0" tIns="46035" rIns="92070" bIns="46035">
            <a:spAutoFit/>
          </a:bodyPr>
          <a:lstStyle/>
          <a:p>
            <a:pPr defTabSz="762000">
              <a:defRPr/>
            </a:pPr>
            <a:r>
              <a:rPr lang="es-ES_tradnl" sz="800" dirty="0">
                <a:solidFill>
                  <a:srgbClr val="000000"/>
                </a:solidFill>
                <a:latin typeface="+mj-lt"/>
                <a:cs typeface="Arial" pitchFamily="34" charset="0"/>
              </a:rPr>
              <a:t>         </a:t>
            </a:r>
            <a:r>
              <a:rPr lang="es-ES_tradnl" sz="700" i="1" dirty="0">
                <a:solidFill>
                  <a:srgbClr val="000000"/>
                </a:solidFill>
                <a:latin typeface="+mj-lt"/>
                <a:cs typeface="Arial" pitchFamily="34" charset="0"/>
              </a:rPr>
              <a:t>(Calle y No.)                                                                      (Colonia o Población)                                </a:t>
            </a:r>
          </a:p>
        </p:txBody>
      </p:sp>
      <p:sp>
        <p:nvSpPr>
          <p:cNvPr id="2059" name="Rectangle 351"/>
          <p:cNvSpPr>
            <a:spLocks noChangeArrowheads="1"/>
          </p:cNvSpPr>
          <p:nvPr/>
        </p:nvSpPr>
        <p:spPr bwMode="auto">
          <a:xfrm>
            <a:off x="772858" y="4414838"/>
            <a:ext cx="577691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defTabSz="762000">
              <a:defRPr/>
            </a:pPr>
            <a:r>
              <a:rPr lang="es-ES_tradnl" sz="800" dirty="0">
                <a:solidFill>
                  <a:srgbClr val="000000"/>
                </a:solidFill>
                <a:latin typeface="Arial" pitchFamily="34" charset="0"/>
                <a:cs typeface="Arial" pitchFamily="34" charset="0"/>
              </a:rPr>
              <a:t>       </a:t>
            </a:r>
            <a:r>
              <a:rPr lang="es-ES_tradnl" sz="700" i="1" dirty="0">
                <a:solidFill>
                  <a:srgbClr val="000000"/>
                </a:solidFill>
                <a:latin typeface="+mj-lt"/>
                <a:cs typeface="Arial" pitchFamily="34" charset="0"/>
              </a:rPr>
              <a:t>(Delegación o Municipio)                          ( Entidad Federativa)                     (Código Postal)             (Clave LADA)         (Teléfono)</a:t>
            </a:r>
          </a:p>
        </p:txBody>
      </p:sp>
      <p:sp>
        <p:nvSpPr>
          <p:cNvPr id="3" name="Line 366"/>
          <p:cNvSpPr>
            <a:spLocks noChangeShapeType="1"/>
          </p:cNvSpPr>
          <p:nvPr/>
        </p:nvSpPr>
        <p:spPr bwMode="auto">
          <a:xfrm>
            <a:off x="1041400" y="2235493"/>
            <a:ext cx="5349875" cy="0"/>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60" name="Line 367"/>
          <p:cNvSpPr>
            <a:spLocks noChangeShapeType="1"/>
          </p:cNvSpPr>
          <p:nvPr/>
        </p:nvSpPr>
        <p:spPr bwMode="auto">
          <a:xfrm>
            <a:off x="1904999" y="4093368"/>
            <a:ext cx="4648201" cy="0"/>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61" name="Line 368"/>
          <p:cNvSpPr>
            <a:spLocks noChangeShapeType="1"/>
          </p:cNvSpPr>
          <p:nvPr/>
        </p:nvSpPr>
        <p:spPr bwMode="auto">
          <a:xfrm>
            <a:off x="521239" y="4457040"/>
            <a:ext cx="6044219" cy="0"/>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62" name="Line 369"/>
          <p:cNvSpPr>
            <a:spLocks noChangeShapeType="1"/>
          </p:cNvSpPr>
          <p:nvPr/>
        </p:nvSpPr>
        <p:spPr bwMode="auto">
          <a:xfrm flipH="1">
            <a:off x="2325688" y="5248275"/>
            <a:ext cx="0" cy="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2063" name="Rectangle 371"/>
          <p:cNvSpPr>
            <a:spLocks noChangeArrowheads="1"/>
          </p:cNvSpPr>
          <p:nvPr/>
        </p:nvSpPr>
        <p:spPr bwMode="auto">
          <a:xfrm>
            <a:off x="385669" y="4787420"/>
            <a:ext cx="1465263" cy="247650"/>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CENTRO DE TRABAJO</a:t>
            </a:r>
            <a:r>
              <a:rPr lang="es-ES_tradnl" altLang="es-MX" sz="1000" i="1" dirty="0">
                <a:solidFill>
                  <a:srgbClr val="000000"/>
                </a:solidFill>
                <a:latin typeface="Arial" charset="0"/>
                <a:cs typeface="Arial" charset="0"/>
              </a:rPr>
              <a:t>:</a:t>
            </a:r>
          </a:p>
        </p:txBody>
      </p:sp>
      <p:sp>
        <p:nvSpPr>
          <p:cNvPr id="2065" name="Rectangle 372"/>
          <p:cNvSpPr>
            <a:spLocks noChangeArrowheads="1"/>
          </p:cNvSpPr>
          <p:nvPr/>
        </p:nvSpPr>
        <p:spPr bwMode="auto">
          <a:xfrm>
            <a:off x="2086769" y="5016154"/>
            <a:ext cx="35194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defTabSz="762000">
              <a:defRPr/>
            </a:pPr>
            <a:r>
              <a:rPr lang="es-ES_tradnl" sz="800" i="1" dirty="0">
                <a:solidFill>
                  <a:srgbClr val="000000"/>
                </a:solidFill>
                <a:latin typeface="Soberana Sans" pitchFamily="50" charset="0"/>
              </a:rPr>
              <a:t>    </a:t>
            </a:r>
            <a:r>
              <a:rPr lang="es-ES_tradnl" sz="700" i="1" dirty="0">
                <a:solidFill>
                  <a:srgbClr val="000000"/>
                </a:solidFill>
                <a:latin typeface="+mj-lt"/>
                <a:cs typeface="Arial" pitchFamily="34" charset="0"/>
              </a:rPr>
              <a:t>(Clave)                                                                   (Denominación)                 </a:t>
            </a:r>
          </a:p>
        </p:txBody>
      </p:sp>
      <p:sp>
        <p:nvSpPr>
          <p:cNvPr id="4" name="Line 373"/>
          <p:cNvSpPr>
            <a:spLocks noChangeShapeType="1"/>
          </p:cNvSpPr>
          <p:nvPr/>
        </p:nvSpPr>
        <p:spPr bwMode="auto">
          <a:xfrm>
            <a:off x="1858963" y="4995958"/>
            <a:ext cx="4706496" cy="0"/>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66" name="Text Box 401"/>
          <p:cNvSpPr txBox="1">
            <a:spLocks noChangeArrowheads="1"/>
          </p:cNvSpPr>
          <p:nvPr/>
        </p:nvSpPr>
        <p:spPr bwMode="auto">
          <a:xfrm>
            <a:off x="373063" y="1634071"/>
            <a:ext cx="6118225" cy="369888"/>
          </a:xfrm>
          <a:prstGeom prst="rect">
            <a:avLst/>
          </a:prstGeom>
          <a:noFill/>
          <a:ln w="12700" algn="ctr">
            <a:noFill/>
            <a:miter lim="800000"/>
            <a:headEnd type="none" w="sm" len="sm"/>
            <a:tailEnd type="none" w="sm" len="sm"/>
          </a:ln>
        </p:spPr>
        <p:txBody>
          <a:bodyPr lIns="91435" tIns="45718" rIns="91435" bIns="45718">
            <a:spAutoFit/>
          </a:bodyPr>
          <a:lstStyle/>
          <a:p>
            <a:pPr algn="just" defTabSz="762000"/>
            <a:r>
              <a:rPr lang="es-ES" altLang="es-MX" sz="900" b="1" dirty="0">
                <a:latin typeface="Arial" charset="0"/>
                <a:cs typeface="Arial" charset="0"/>
              </a:rPr>
              <a:t>Favor anotar su nombre como aparece en su acta de nacimiento, utilizando para ello mayúsculas y minúsculas con acentos.</a:t>
            </a:r>
          </a:p>
        </p:txBody>
      </p:sp>
      <p:sp>
        <p:nvSpPr>
          <p:cNvPr id="2067" name="Rectangle 402"/>
          <p:cNvSpPr>
            <a:spLocks noChangeArrowheads="1"/>
          </p:cNvSpPr>
          <p:nvPr/>
        </p:nvSpPr>
        <p:spPr bwMode="auto">
          <a:xfrm>
            <a:off x="414337" y="1819015"/>
            <a:ext cx="6056313" cy="850900"/>
          </a:xfrm>
          <a:prstGeom prst="rect">
            <a:avLst/>
          </a:prstGeom>
          <a:noFill/>
          <a:ln w="12700">
            <a:noFill/>
            <a:miter lim="800000"/>
            <a:headEnd type="none" w="sm" len="sm"/>
            <a:tailEnd type="none" w="sm" len="sm"/>
          </a:ln>
        </p:spPr>
        <p:txBody>
          <a:bodyPr wrap="none" anchor="ctr"/>
          <a:lstStyle/>
          <a:p>
            <a:endParaRPr lang="es-MX" altLang="es-MX">
              <a:latin typeface="Soberana Sans" pitchFamily="50" charset="0"/>
            </a:endParaRPr>
          </a:p>
        </p:txBody>
      </p:sp>
      <p:sp>
        <p:nvSpPr>
          <p:cNvPr id="2068" name="Rectangle 404"/>
          <p:cNvSpPr>
            <a:spLocks noChangeArrowheads="1"/>
          </p:cNvSpPr>
          <p:nvPr/>
        </p:nvSpPr>
        <p:spPr bwMode="auto">
          <a:xfrm>
            <a:off x="436562" y="6253255"/>
            <a:ext cx="5991225" cy="231775"/>
          </a:xfrm>
          <a:prstGeom prst="rect">
            <a:avLst/>
          </a:prstGeom>
          <a:noFill/>
          <a:ln w="9525">
            <a:noFill/>
            <a:miter lim="800000"/>
            <a:headEnd type="none" w="sm" len="sm"/>
            <a:tailEnd type="none" w="sm" len="sm"/>
          </a:ln>
        </p:spPr>
        <p:txBody>
          <a:bodyPr lIns="92070" tIns="46035" rIns="92070" bIns="46035">
            <a:spAutoFit/>
          </a:bodyPr>
          <a:lstStyle/>
          <a:p>
            <a:pPr defTabSz="762000"/>
            <a:r>
              <a:rPr lang="es-ES_tradnl" altLang="es-MX" sz="900" i="1" dirty="0">
                <a:solidFill>
                  <a:srgbClr val="000000"/>
                </a:solidFill>
                <a:latin typeface="Arial" charset="0"/>
                <a:cs typeface="Arial" charset="0"/>
              </a:rPr>
              <a:t>PLAZA QUE OSTENTA ACTUALMENTE</a:t>
            </a:r>
            <a:r>
              <a:rPr lang="es-ES_tradnl" altLang="es-MX" sz="900" b="1" i="1" dirty="0">
                <a:latin typeface="Arial" charset="0"/>
                <a:cs typeface="Arial" charset="0"/>
              </a:rPr>
              <a:t>:</a:t>
            </a:r>
          </a:p>
        </p:txBody>
      </p:sp>
      <p:sp>
        <p:nvSpPr>
          <p:cNvPr id="2069" name="Text Box 408"/>
          <p:cNvSpPr txBox="1">
            <a:spLocks noChangeArrowheads="1"/>
          </p:cNvSpPr>
          <p:nvPr/>
        </p:nvSpPr>
        <p:spPr bwMode="auto">
          <a:xfrm>
            <a:off x="3035300" y="6799263"/>
            <a:ext cx="1136650" cy="260350"/>
          </a:xfrm>
          <a:prstGeom prst="rect">
            <a:avLst/>
          </a:prstGeom>
          <a:noFill/>
          <a:ln w="12700">
            <a:noFill/>
            <a:miter lim="800000"/>
            <a:headEnd type="none" w="sm" len="sm"/>
            <a:tailEnd type="none" w="sm" len="sm"/>
          </a:ln>
        </p:spPr>
        <p:txBody>
          <a:bodyPr lIns="91435" tIns="45718" rIns="91435" bIns="45718">
            <a:spAutoFit/>
          </a:bodyPr>
          <a:lstStyle/>
          <a:p>
            <a:pPr defTabSz="762000"/>
            <a:endParaRPr lang="es-ES" altLang="es-MX" b="1">
              <a:latin typeface="Soberana Sans" pitchFamily="50" charset="0"/>
            </a:endParaRPr>
          </a:p>
        </p:txBody>
      </p:sp>
      <p:sp>
        <p:nvSpPr>
          <p:cNvPr id="2070" name="Rectangle 594"/>
          <p:cNvSpPr>
            <a:spLocks noChangeArrowheads="1"/>
          </p:cNvSpPr>
          <p:nvPr/>
        </p:nvSpPr>
        <p:spPr bwMode="auto">
          <a:xfrm>
            <a:off x="403225" y="1348361"/>
            <a:ext cx="3505200" cy="261938"/>
          </a:xfrm>
          <a:prstGeom prst="rect">
            <a:avLst/>
          </a:prstGeom>
          <a:noFill/>
          <a:ln w="9525">
            <a:noFill/>
            <a:miter lim="800000"/>
            <a:headEnd type="none" w="sm" len="sm"/>
            <a:tailEnd type="none" w="sm" len="sm"/>
          </a:ln>
        </p:spPr>
        <p:txBody>
          <a:bodyPr lIns="92070" tIns="46035" rIns="92070" bIns="46035">
            <a:spAutoFit/>
          </a:bodyPr>
          <a:lstStyle/>
          <a:p>
            <a:pPr defTabSz="762000"/>
            <a:r>
              <a:rPr lang="es-ES_tradnl" altLang="es-MX" sz="1000" i="1" dirty="0">
                <a:latin typeface="Arial" charset="0"/>
                <a:cs typeface="Arial" charset="0"/>
              </a:rPr>
              <a:t>DATOS GENERALES DEL SOLICITANTE</a:t>
            </a:r>
            <a:r>
              <a:rPr lang="es-ES_tradnl" altLang="es-MX" i="1" dirty="0">
                <a:latin typeface="Arial" charset="0"/>
                <a:cs typeface="Arial" charset="0"/>
              </a:rPr>
              <a:t>:</a:t>
            </a:r>
          </a:p>
        </p:txBody>
      </p:sp>
      <p:sp>
        <p:nvSpPr>
          <p:cNvPr id="2074" name="Rectangle 370"/>
          <p:cNvSpPr>
            <a:spLocks noChangeArrowheads="1"/>
          </p:cNvSpPr>
          <p:nvPr/>
        </p:nvSpPr>
        <p:spPr bwMode="auto">
          <a:xfrm>
            <a:off x="452532" y="5501128"/>
            <a:ext cx="6172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defTabSz="762000">
              <a:defRPr/>
            </a:pPr>
            <a:r>
              <a:rPr lang="es-ES_tradnl" sz="800" i="1" dirty="0">
                <a:solidFill>
                  <a:srgbClr val="000000"/>
                </a:solidFill>
                <a:latin typeface="+mj-lt"/>
                <a:cs typeface="Arial" pitchFamily="34" charset="0"/>
              </a:rPr>
              <a:t>                                                              </a:t>
            </a:r>
            <a:r>
              <a:rPr lang="es-ES_tradnl" sz="700" i="1" dirty="0">
                <a:solidFill>
                  <a:srgbClr val="000000"/>
                </a:solidFill>
                <a:latin typeface="+mj-lt"/>
                <a:cs typeface="Arial" pitchFamily="34" charset="0"/>
              </a:rPr>
              <a:t>(Calle y No. )                                                                                              (Colonia o Población) </a:t>
            </a:r>
          </a:p>
        </p:txBody>
      </p:sp>
      <p:sp>
        <p:nvSpPr>
          <p:cNvPr id="5" name="Line 374"/>
          <p:cNvSpPr>
            <a:spLocks noChangeShapeType="1"/>
          </p:cNvSpPr>
          <p:nvPr/>
        </p:nvSpPr>
        <p:spPr bwMode="auto">
          <a:xfrm flipV="1">
            <a:off x="1821510" y="5477235"/>
            <a:ext cx="4743949" cy="19090"/>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75" name="Rectangle 348"/>
          <p:cNvSpPr>
            <a:spLocks noChangeArrowheads="1"/>
          </p:cNvSpPr>
          <p:nvPr/>
        </p:nvSpPr>
        <p:spPr bwMode="auto">
          <a:xfrm>
            <a:off x="390334" y="3203575"/>
            <a:ext cx="1593850" cy="247650"/>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CORREO ELECTRÓNICO</a:t>
            </a:r>
            <a:r>
              <a:rPr lang="es-ES_tradnl" altLang="es-MX" sz="1000" i="1" dirty="0">
                <a:solidFill>
                  <a:srgbClr val="000000"/>
                </a:solidFill>
                <a:latin typeface="Arial" charset="0"/>
                <a:cs typeface="Arial" charset="0"/>
              </a:rPr>
              <a:t>:</a:t>
            </a:r>
          </a:p>
        </p:txBody>
      </p:sp>
      <p:sp>
        <p:nvSpPr>
          <p:cNvPr id="2076" name="Rectangle 350"/>
          <p:cNvSpPr>
            <a:spLocks noChangeArrowheads="1"/>
          </p:cNvSpPr>
          <p:nvPr/>
        </p:nvSpPr>
        <p:spPr bwMode="auto">
          <a:xfrm>
            <a:off x="2024063" y="4200525"/>
            <a:ext cx="4495800" cy="214313"/>
          </a:xfrm>
          <a:prstGeom prst="rect">
            <a:avLst/>
          </a:prstGeom>
          <a:noFill/>
          <a:ln w="9525">
            <a:noFill/>
            <a:miter lim="800000"/>
            <a:headEnd/>
            <a:tailEnd/>
          </a:ln>
        </p:spPr>
        <p:txBody>
          <a:bodyPr lIns="92070" tIns="46035" rIns="92070" bIns="46035">
            <a:spAutoFit/>
          </a:bodyPr>
          <a:lstStyle/>
          <a:p>
            <a:pPr defTabSz="762000"/>
            <a:r>
              <a:rPr lang="es-ES_tradnl" altLang="es-MX" sz="800">
                <a:solidFill>
                  <a:srgbClr val="000000"/>
                </a:solidFill>
                <a:latin typeface="Soberana Sans" pitchFamily="50" charset="0"/>
              </a:rPr>
              <a:t>         </a:t>
            </a:r>
            <a:endParaRPr lang="es-ES_tradnl" altLang="es-MX" sz="700">
              <a:solidFill>
                <a:srgbClr val="000000"/>
              </a:solidFill>
              <a:latin typeface="Soberana Sans" pitchFamily="50" charset="0"/>
            </a:endParaRPr>
          </a:p>
        </p:txBody>
      </p:sp>
      <p:sp>
        <p:nvSpPr>
          <p:cNvPr id="2077" name="Line 367"/>
          <p:cNvSpPr>
            <a:spLocks noChangeShapeType="1"/>
          </p:cNvSpPr>
          <p:nvPr/>
        </p:nvSpPr>
        <p:spPr bwMode="auto">
          <a:xfrm>
            <a:off x="1904999" y="3422650"/>
            <a:ext cx="4621213" cy="0"/>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78" name="Rectangle 349"/>
          <p:cNvSpPr>
            <a:spLocks noChangeArrowheads="1"/>
          </p:cNvSpPr>
          <p:nvPr/>
        </p:nvSpPr>
        <p:spPr bwMode="auto">
          <a:xfrm>
            <a:off x="442913" y="5886450"/>
            <a:ext cx="612775" cy="214313"/>
          </a:xfrm>
          <a:prstGeom prst="rect">
            <a:avLst/>
          </a:prstGeom>
          <a:noFill/>
          <a:ln w="9525">
            <a:noFill/>
            <a:miter lim="800000"/>
            <a:headEnd/>
            <a:tailEnd/>
          </a:ln>
        </p:spPr>
        <p:txBody>
          <a:bodyPr wrap="none" lIns="92070" tIns="46035" rIns="92070" bIns="46035">
            <a:spAutoFit/>
          </a:bodyPr>
          <a:lstStyle/>
          <a:p>
            <a:pPr defTabSz="762000"/>
            <a:r>
              <a:rPr lang="es-ES_tradnl" altLang="es-MX" sz="800" b="1">
                <a:solidFill>
                  <a:srgbClr val="000000"/>
                </a:solidFill>
                <a:latin typeface="Soberana Sans" pitchFamily="50" charset="0"/>
              </a:rPr>
              <a:t>               </a:t>
            </a:r>
          </a:p>
        </p:txBody>
      </p:sp>
      <p:sp>
        <p:nvSpPr>
          <p:cNvPr id="2085" name="Rectangle 351"/>
          <p:cNvSpPr>
            <a:spLocks noChangeArrowheads="1"/>
          </p:cNvSpPr>
          <p:nvPr/>
        </p:nvSpPr>
        <p:spPr bwMode="auto">
          <a:xfrm>
            <a:off x="766763" y="5886450"/>
            <a:ext cx="577691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defTabSz="762000">
              <a:defRPr/>
            </a:pPr>
            <a:r>
              <a:rPr lang="es-ES_tradnl" sz="800" i="1" dirty="0">
                <a:solidFill>
                  <a:srgbClr val="000000"/>
                </a:solidFill>
                <a:latin typeface="+mj-lt"/>
              </a:rPr>
              <a:t>       </a:t>
            </a:r>
            <a:r>
              <a:rPr lang="es-ES_tradnl" sz="700" i="1" dirty="0">
                <a:solidFill>
                  <a:srgbClr val="000000"/>
                </a:solidFill>
                <a:latin typeface="+mj-lt"/>
              </a:rPr>
              <a:t>(Delegación o Municipio)                          ( Entidad Federativa)                     (Código Postal)             (Clave LADA)         (Teléfono)</a:t>
            </a:r>
          </a:p>
        </p:txBody>
      </p:sp>
      <p:sp>
        <p:nvSpPr>
          <p:cNvPr id="2080" name="Line 368"/>
          <p:cNvSpPr>
            <a:spLocks noChangeShapeType="1"/>
          </p:cNvSpPr>
          <p:nvPr/>
        </p:nvSpPr>
        <p:spPr bwMode="auto">
          <a:xfrm>
            <a:off x="466724" y="5880621"/>
            <a:ext cx="6098735" cy="0"/>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88" name="Rectangle 372"/>
          <p:cNvSpPr>
            <a:spLocks noChangeArrowheads="1"/>
          </p:cNvSpPr>
          <p:nvPr/>
        </p:nvSpPr>
        <p:spPr bwMode="auto">
          <a:xfrm>
            <a:off x="456406" y="6929438"/>
            <a:ext cx="61356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algn="ctr" defTabSz="762000">
              <a:defRPr/>
            </a:pPr>
            <a:r>
              <a:rPr lang="es-ES_tradnl" sz="800" i="1" dirty="0">
                <a:solidFill>
                  <a:srgbClr val="000000"/>
                </a:solidFill>
                <a:latin typeface="+mj-lt"/>
              </a:rPr>
              <a:t>	</a:t>
            </a:r>
            <a:r>
              <a:rPr lang="es-ES_tradnl" sz="700" i="1" dirty="0">
                <a:solidFill>
                  <a:srgbClr val="000000"/>
                </a:solidFill>
                <a:latin typeface="+mj-lt"/>
              </a:rPr>
              <a:t>(Denominación)     				                                            </a:t>
            </a:r>
            <a:r>
              <a:rPr lang="es-ES_tradnl" sz="700" i="1" dirty="0">
                <a:solidFill>
                  <a:srgbClr val="000000"/>
                </a:solidFill>
              </a:rPr>
              <a:t>                  </a:t>
            </a:r>
            <a:r>
              <a:rPr lang="es-ES_tradnl" sz="700" i="1" dirty="0">
                <a:solidFill>
                  <a:srgbClr val="000000"/>
                </a:solidFill>
                <a:latin typeface="+mj-lt"/>
              </a:rPr>
              <a:t>            </a:t>
            </a:r>
          </a:p>
        </p:txBody>
      </p:sp>
      <p:sp>
        <p:nvSpPr>
          <p:cNvPr id="2082" name="Line 373"/>
          <p:cNvSpPr>
            <a:spLocks noChangeShapeType="1"/>
          </p:cNvSpPr>
          <p:nvPr/>
        </p:nvSpPr>
        <p:spPr bwMode="auto">
          <a:xfrm>
            <a:off x="506412" y="6919914"/>
            <a:ext cx="6034628" cy="0"/>
          </a:xfrm>
          <a:prstGeom prst="line">
            <a:avLst/>
          </a:prstGeom>
          <a:noFill/>
          <a:ln w="3175">
            <a:solidFill>
              <a:schemeClr val="tx1"/>
            </a:solidFill>
            <a:round/>
            <a:headEnd type="none" w="sm" len="sm"/>
            <a:tailEnd type="none" w="sm" len="sm"/>
          </a:ln>
        </p:spPr>
        <p:txBody>
          <a:bodyPr wrap="none" anchor="ctr"/>
          <a:lstStyle/>
          <a:p>
            <a:endParaRPr lang="es-ES"/>
          </a:p>
        </p:txBody>
      </p:sp>
      <p:sp>
        <p:nvSpPr>
          <p:cNvPr id="2083" name="Line 373"/>
          <p:cNvSpPr>
            <a:spLocks noChangeShapeType="1"/>
          </p:cNvSpPr>
          <p:nvPr/>
        </p:nvSpPr>
        <p:spPr bwMode="auto">
          <a:xfrm>
            <a:off x="2660649" y="6462752"/>
            <a:ext cx="3865564" cy="0"/>
          </a:xfrm>
          <a:prstGeom prst="line">
            <a:avLst/>
          </a:prstGeom>
          <a:noFill/>
          <a:ln w="3175">
            <a:solidFill>
              <a:schemeClr val="tx1"/>
            </a:solidFill>
            <a:round/>
            <a:headEnd type="none" w="sm" len="sm"/>
            <a:tailEnd type="none" w="sm" len="sm"/>
          </a:ln>
        </p:spPr>
        <p:txBody>
          <a:bodyPr wrap="none" anchor="ctr"/>
          <a:lstStyle/>
          <a:p>
            <a:endParaRPr lang="es-ES"/>
          </a:p>
        </p:txBody>
      </p:sp>
      <p:sp>
        <p:nvSpPr>
          <p:cNvPr id="2091" name="Rectangle 372"/>
          <p:cNvSpPr>
            <a:spLocks noChangeArrowheads="1"/>
          </p:cNvSpPr>
          <p:nvPr/>
        </p:nvSpPr>
        <p:spPr bwMode="auto">
          <a:xfrm>
            <a:off x="3531140" y="6462752"/>
            <a:ext cx="19954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algn="ctr" defTabSz="762000">
              <a:defRPr/>
            </a:pPr>
            <a:r>
              <a:rPr lang="es-ES_tradnl" sz="800" i="1" dirty="0">
                <a:solidFill>
                  <a:srgbClr val="000000"/>
                </a:solidFill>
                <a:latin typeface="+mj-lt"/>
              </a:rPr>
              <a:t>    </a:t>
            </a:r>
            <a:r>
              <a:rPr lang="es-ES_tradnl" sz="700" i="1" dirty="0">
                <a:solidFill>
                  <a:srgbClr val="000000"/>
                </a:solidFill>
                <a:latin typeface="+mj-lt"/>
              </a:rPr>
              <a:t>(Clave)</a:t>
            </a:r>
          </a:p>
        </p:txBody>
      </p:sp>
      <p:sp>
        <p:nvSpPr>
          <p:cNvPr id="2089" name="Rectangle 404"/>
          <p:cNvSpPr>
            <a:spLocks noChangeArrowheads="1"/>
          </p:cNvSpPr>
          <p:nvPr/>
        </p:nvSpPr>
        <p:spPr bwMode="auto">
          <a:xfrm>
            <a:off x="466725" y="7381875"/>
            <a:ext cx="60864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0" tIns="46035" rIns="92070" bIns="46035">
            <a:spAutoFit/>
          </a:bodyPr>
          <a:lstStyle/>
          <a:p>
            <a:pPr indent="712788" defTabSz="762000">
              <a:lnSpc>
                <a:spcPct val="150000"/>
              </a:lnSpc>
              <a:defRPr/>
            </a:pPr>
            <a:r>
              <a:rPr lang="es-ES_tradnl" sz="900" b="1" i="1" dirty="0">
                <a:solidFill>
                  <a:srgbClr val="000000"/>
                </a:solidFill>
                <a:latin typeface="+mj-lt"/>
                <a:cs typeface="Arial" charset="0"/>
              </a:rPr>
              <a:t>Nivel Educativo:</a:t>
            </a:r>
            <a:r>
              <a:rPr lang="es-ES_tradnl" sz="900" b="1" i="1" dirty="0">
                <a:latin typeface="+mj-lt"/>
                <a:cs typeface="Arial" charset="0"/>
              </a:rPr>
              <a:t>	____________________________________________________________________________</a:t>
            </a:r>
            <a:endParaRPr lang="es-ES_tradnl" sz="1200" b="1" i="1" dirty="0">
              <a:latin typeface="+mj-lt"/>
              <a:cs typeface="Arial" charset="0"/>
            </a:endParaRPr>
          </a:p>
          <a:p>
            <a:pPr indent="712788" defTabSz="762000">
              <a:lnSpc>
                <a:spcPts val="700"/>
              </a:lnSpc>
              <a:defRPr/>
            </a:pPr>
            <a:r>
              <a:rPr lang="es-ES_tradnl" sz="600" b="1" i="1" dirty="0">
                <a:latin typeface="+mj-lt"/>
                <a:cs typeface="Arial" charset="0"/>
              </a:rPr>
              <a:t>	</a:t>
            </a:r>
            <a:r>
              <a:rPr lang="es-ES_tradnl" sz="900" b="1" i="1" dirty="0">
                <a:latin typeface="+mj-lt"/>
                <a:cs typeface="Arial" charset="0"/>
              </a:rPr>
              <a:t>		</a:t>
            </a:r>
          </a:p>
          <a:p>
            <a:pPr indent="712788" defTabSz="762000">
              <a:lnSpc>
                <a:spcPct val="150000"/>
              </a:lnSpc>
              <a:defRPr/>
            </a:pPr>
            <a:r>
              <a:rPr lang="es-ES_tradnl" sz="900" b="1" i="1" dirty="0">
                <a:latin typeface="+mj-lt"/>
                <a:cs typeface="Arial" charset="0"/>
              </a:rPr>
              <a:t>Fecha de ingreso a la Secretaría de Educación Pública:</a:t>
            </a:r>
            <a:endParaRPr lang="es-ES_tradnl" sz="900" i="1" dirty="0">
              <a:solidFill>
                <a:srgbClr val="000000"/>
              </a:solidFill>
              <a:latin typeface="+mj-lt"/>
              <a:cs typeface="Arial" charset="0"/>
            </a:endParaRPr>
          </a:p>
        </p:txBody>
      </p:sp>
      <p:sp>
        <p:nvSpPr>
          <p:cNvPr id="2094" name="Rectangle 372"/>
          <p:cNvSpPr>
            <a:spLocks noChangeArrowheads="1"/>
          </p:cNvSpPr>
          <p:nvPr/>
        </p:nvSpPr>
        <p:spPr bwMode="auto">
          <a:xfrm>
            <a:off x="2660650" y="7834313"/>
            <a:ext cx="15636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algn="ctr" defTabSz="762000">
              <a:defRPr/>
            </a:pPr>
            <a:r>
              <a:rPr lang="es-ES_tradnl" sz="800" dirty="0">
                <a:solidFill>
                  <a:srgbClr val="000000"/>
                </a:solidFill>
                <a:latin typeface="Soberana Sans" pitchFamily="50" charset="0"/>
              </a:rPr>
              <a:t> </a:t>
            </a:r>
            <a:endParaRPr lang="es-ES_tradnl" sz="600" i="1" dirty="0">
              <a:solidFill>
                <a:srgbClr val="000000"/>
              </a:solidFill>
              <a:latin typeface="+mj-lt"/>
            </a:endParaRPr>
          </a:p>
        </p:txBody>
      </p:sp>
      <p:sp>
        <p:nvSpPr>
          <p:cNvPr id="6" name="Rectangle 348"/>
          <p:cNvSpPr>
            <a:spLocks noChangeArrowheads="1"/>
          </p:cNvSpPr>
          <p:nvPr/>
        </p:nvSpPr>
        <p:spPr bwMode="auto">
          <a:xfrm>
            <a:off x="392113" y="5361347"/>
            <a:ext cx="1327150" cy="231775"/>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DOMICILIO DEL C.T.:</a:t>
            </a:r>
          </a:p>
        </p:txBody>
      </p:sp>
      <p:sp>
        <p:nvSpPr>
          <p:cNvPr id="7" name="Rectangle 552"/>
          <p:cNvSpPr>
            <a:spLocks noChangeArrowheads="1"/>
          </p:cNvSpPr>
          <p:nvPr/>
        </p:nvSpPr>
        <p:spPr bwMode="auto">
          <a:xfrm>
            <a:off x="396875" y="2767986"/>
            <a:ext cx="455243" cy="231469"/>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RFC:</a:t>
            </a:r>
          </a:p>
        </p:txBody>
      </p:sp>
      <p:sp>
        <p:nvSpPr>
          <p:cNvPr id="2090" name="Rectangle 554"/>
          <p:cNvSpPr>
            <a:spLocks noChangeArrowheads="1"/>
          </p:cNvSpPr>
          <p:nvPr/>
        </p:nvSpPr>
        <p:spPr bwMode="auto">
          <a:xfrm>
            <a:off x="1357312" y="2759942"/>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8" name="Rectangle 555"/>
          <p:cNvSpPr>
            <a:spLocks noChangeArrowheads="1"/>
          </p:cNvSpPr>
          <p:nvPr/>
        </p:nvSpPr>
        <p:spPr bwMode="auto">
          <a:xfrm>
            <a:off x="1651000" y="2759941"/>
            <a:ext cx="254000"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2" name="Rectangle 556"/>
          <p:cNvSpPr>
            <a:spLocks noChangeArrowheads="1"/>
          </p:cNvSpPr>
          <p:nvPr/>
        </p:nvSpPr>
        <p:spPr bwMode="auto">
          <a:xfrm>
            <a:off x="1943894" y="2764810"/>
            <a:ext cx="255588"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3" name="Rectangle 557"/>
          <p:cNvSpPr>
            <a:spLocks noChangeArrowheads="1"/>
          </p:cNvSpPr>
          <p:nvPr/>
        </p:nvSpPr>
        <p:spPr bwMode="auto">
          <a:xfrm>
            <a:off x="2230438" y="2759940"/>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9" name="Rectangle 558"/>
          <p:cNvSpPr>
            <a:spLocks noChangeArrowheads="1"/>
          </p:cNvSpPr>
          <p:nvPr/>
        </p:nvSpPr>
        <p:spPr bwMode="auto">
          <a:xfrm>
            <a:off x="2506663" y="2767986"/>
            <a:ext cx="254000"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5" name="Rectangle 559"/>
          <p:cNvSpPr>
            <a:spLocks noChangeArrowheads="1"/>
          </p:cNvSpPr>
          <p:nvPr/>
        </p:nvSpPr>
        <p:spPr bwMode="auto">
          <a:xfrm>
            <a:off x="2785289" y="2767986"/>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6" name="Rectangle 560"/>
          <p:cNvSpPr>
            <a:spLocks noChangeArrowheads="1"/>
          </p:cNvSpPr>
          <p:nvPr/>
        </p:nvSpPr>
        <p:spPr bwMode="auto">
          <a:xfrm>
            <a:off x="3060606" y="2767986"/>
            <a:ext cx="257175"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7" name="Rectangle 561"/>
          <p:cNvSpPr>
            <a:spLocks noChangeArrowheads="1"/>
          </p:cNvSpPr>
          <p:nvPr/>
        </p:nvSpPr>
        <p:spPr bwMode="auto">
          <a:xfrm>
            <a:off x="3340401" y="2767986"/>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8" name="Rectangle 562"/>
          <p:cNvSpPr>
            <a:spLocks noChangeArrowheads="1"/>
          </p:cNvSpPr>
          <p:nvPr/>
        </p:nvSpPr>
        <p:spPr bwMode="auto">
          <a:xfrm>
            <a:off x="3891510" y="2764809"/>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9" name="Rectangle 563"/>
          <p:cNvSpPr>
            <a:spLocks noChangeArrowheads="1"/>
          </p:cNvSpPr>
          <p:nvPr/>
        </p:nvSpPr>
        <p:spPr bwMode="auto">
          <a:xfrm>
            <a:off x="4452651" y="2767986"/>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100" name="Rectangle 564"/>
          <p:cNvSpPr>
            <a:spLocks noChangeArrowheads="1"/>
          </p:cNvSpPr>
          <p:nvPr/>
        </p:nvSpPr>
        <p:spPr bwMode="auto">
          <a:xfrm>
            <a:off x="4178300" y="2764808"/>
            <a:ext cx="257175"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101" name="Rectangle 565"/>
          <p:cNvSpPr>
            <a:spLocks noChangeArrowheads="1"/>
          </p:cNvSpPr>
          <p:nvPr/>
        </p:nvSpPr>
        <p:spPr bwMode="auto">
          <a:xfrm>
            <a:off x="4733926" y="2767986"/>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102" name="Rectangle 566"/>
          <p:cNvSpPr>
            <a:spLocks noChangeArrowheads="1"/>
          </p:cNvSpPr>
          <p:nvPr/>
        </p:nvSpPr>
        <p:spPr bwMode="auto">
          <a:xfrm>
            <a:off x="3608171" y="2759939"/>
            <a:ext cx="254000"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121" name="Line 369"/>
          <p:cNvSpPr>
            <a:spLocks noChangeShapeType="1"/>
          </p:cNvSpPr>
          <p:nvPr/>
        </p:nvSpPr>
        <p:spPr bwMode="auto">
          <a:xfrm flipH="1">
            <a:off x="2152650" y="3422650"/>
            <a:ext cx="0" cy="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2122" name="88 Rectángulo"/>
          <p:cNvSpPr>
            <a:spLocks noChangeArrowheads="1"/>
          </p:cNvSpPr>
          <p:nvPr/>
        </p:nvSpPr>
        <p:spPr bwMode="auto">
          <a:xfrm>
            <a:off x="445647" y="7245351"/>
            <a:ext cx="6119812" cy="871537"/>
          </a:xfrm>
          <a:prstGeom prst="rect">
            <a:avLst/>
          </a:prstGeom>
          <a:noFill/>
          <a:ln w="3175" algn="ctr">
            <a:solidFill>
              <a:schemeClr val="tx1"/>
            </a:solidFill>
            <a:prstDash val="sysDash"/>
            <a:round/>
            <a:headEnd type="none" w="sm" len="sm"/>
            <a:tailEnd type="none" w="sm" len="sm"/>
          </a:ln>
        </p:spPr>
        <p:txBody>
          <a:bodyPr/>
          <a:lstStyle/>
          <a:p>
            <a:pPr algn="ctr"/>
            <a:endParaRPr lang="es-MX" altLang="es-MX"/>
          </a:p>
        </p:txBody>
      </p:sp>
      <p:sp>
        <p:nvSpPr>
          <p:cNvPr id="2126" name="Line 373"/>
          <p:cNvSpPr>
            <a:spLocks noChangeShapeType="1"/>
          </p:cNvSpPr>
          <p:nvPr/>
        </p:nvSpPr>
        <p:spPr bwMode="auto">
          <a:xfrm>
            <a:off x="3969552" y="7910720"/>
            <a:ext cx="2521736" cy="11406"/>
          </a:xfrm>
          <a:prstGeom prst="line">
            <a:avLst/>
          </a:prstGeom>
          <a:noFill/>
          <a:ln w="3175">
            <a:solidFill>
              <a:schemeClr val="tx1"/>
            </a:solidFill>
            <a:round/>
            <a:headEnd type="none" w="sm" len="sm"/>
            <a:tailEnd type="none" w="sm" len="sm"/>
          </a:ln>
        </p:spPr>
        <p:txBody>
          <a:bodyPr wrap="none" anchor="ctr"/>
          <a:lstStyle/>
          <a:p>
            <a:endParaRPr lang="es-ES"/>
          </a:p>
        </p:txBody>
      </p:sp>
      <p:sp>
        <p:nvSpPr>
          <p:cNvPr id="112" name="Rectangle 372"/>
          <p:cNvSpPr>
            <a:spLocks noChangeArrowheads="1"/>
          </p:cNvSpPr>
          <p:nvPr/>
        </p:nvSpPr>
        <p:spPr bwMode="auto">
          <a:xfrm>
            <a:off x="4192588" y="7930857"/>
            <a:ext cx="1563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algn="ctr" defTabSz="762000">
              <a:defRPr/>
            </a:pPr>
            <a:r>
              <a:rPr lang="es-ES_tradnl" sz="800" dirty="0">
                <a:solidFill>
                  <a:srgbClr val="000000"/>
                </a:solidFill>
                <a:latin typeface="Soberana Sans" pitchFamily="50" charset="0"/>
              </a:rPr>
              <a:t> </a:t>
            </a:r>
            <a:r>
              <a:rPr lang="es-ES_tradnl" sz="700" i="1" dirty="0">
                <a:solidFill>
                  <a:srgbClr val="000000"/>
                </a:solidFill>
                <a:latin typeface="+mj-lt"/>
              </a:rPr>
              <a:t>(Día / Mes / Año)</a:t>
            </a:r>
            <a:endParaRPr lang="es-ES_tradnl" sz="600" i="1" dirty="0">
              <a:solidFill>
                <a:srgbClr val="000000"/>
              </a:solidFill>
              <a:latin typeface="+mj-lt"/>
            </a:endParaRPr>
          </a:p>
        </p:txBody>
      </p:sp>
      <p:sp>
        <p:nvSpPr>
          <p:cNvPr id="60" name="Rectangle 348"/>
          <p:cNvSpPr>
            <a:spLocks noChangeArrowheads="1"/>
          </p:cNvSpPr>
          <p:nvPr/>
        </p:nvSpPr>
        <p:spPr bwMode="auto">
          <a:xfrm>
            <a:off x="360207" y="3575050"/>
            <a:ext cx="6392766" cy="231469"/>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PREPARACIÓN ACADEMICA:________________________________________________________________________</a:t>
            </a:r>
            <a:endParaRPr lang="es-ES_tradnl" altLang="es-MX" sz="1000" i="1" dirty="0">
              <a:solidFill>
                <a:srgbClr val="000000"/>
              </a:solidFill>
              <a:latin typeface="Arial" charset="0"/>
              <a:cs typeface="Arial" charset="0"/>
            </a:endParaRPr>
          </a:p>
        </p:txBody>
      </p:sp>
      <p:pic>
        <p:nvPicPr>
          <p:cNvPr id="57" name="0 Imagen">
            <a:extLst>
              <a:ext uri="{FF2B5EF4-FFF2-40B4-BE49-F238E27FC236}">
                <a16:creationId xmlns:a16="http://schemas.microsoft.com/office/drawing/2014/main" id="{0A45A098-6A48-40C1-9D47-A6CE5753096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80402" y="62277"/>
            <a:ext cx="3672840" cy="504825"/>
          </a:xfrm>
          <a:prstGeom prst="rect">
            <a:avLst/>
          </a:prstGeom>
        </p:spPr>
      </p:pic>
      <p:pic>
        <p:nvPicPr>
          <p:cNvPr id="58" name="Imagen 57">
            <a:extLst>
              <a:ext uri="{FF2B5EF4-FFF2-40B4-BE49-F238E27FC236}">
                <a16:creationId xmlns:a16="http://schemas.microsoft.com/office/drawing/2014/main" id="{96314683-392E-4C1E-8110-3C5B665F3AB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4096" y="115962"/>
            <a:ext cx="635635" cy="301625"/>
          </a:xfrm>
          <a:prstGeom prst="rect">
            <a:avLst/>
          </a:prstGeom>
          <a:noFill/>
          <a:ln>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1" name="Rectangle 99"/>
          <p:cNvSpPr>
            <a:spLocks noChangeArrowheads="1"/>
          </p:cNvSpPr>
          <p:nvPr/>
        </p:nvSpPr>
        <p:spPr bwMode="auto">
          <a:xfrm>
            <a:off x="3467100" y="1800225"/>
            <a:ext cx="3048000" cy="246063"/>
          </a:xfrm>
          <a:prstGeom prst="rect">
            <a:avLst/>
          </a:prstGeom>
          <a:noFill/>
          <a:ln w="9525">
            <a:noFill/>
            <a:miter lim="800000"/>
            <a:headEnd/>
            <a:tailEnd/>
          </a:ln>
        </p:spPr>
        <p:txBody>
          <a:bodyPr lIns="92070" tIns="46035" rIns="92070" bIns="46035">
            <a:spAutoFit/>
          </a:bodyPr>
          <a:lstStyle/>
          <a:p>
            <a:pPr algn="ctr" defTabSz="762000">
              <a:spcBef>
                <a:spcPct val="50000"/>
              </a:spcBef>
            </a:pPr>
            <a:endParaRPr lang="es-ES" altLang="es-MX" sz="1000" b="1">
              <a:latin typeface="Arial" charset="0"/>
            </a:endParaRPr>
          </a:p>
        </p:txBody>
      </p:sp>
      <p:sp>
        <p:nvSpPr>
          <p:cNvPr id="3219" name="Rectangle 9"/>
          <p:cNvSpPr>
            <a:spLocks noChangeArrowheads="1"/>
          </p:cNvSpPr>
          <p:nvPr/>
        </p:nvSpPr>
        <p:spPr bwMode="auto">
          <a:xfrm>
            <a:off x="405546" y="6013212"/>
            <a:ext cx="6197600" cy="308419"/>
          </a:xfrm>
          <a:prstGeom prst="rect">
            <a:avLst/>
          </a:prstGeom>
          <a:noFill/>
          <a:ln w="9525">
            <a:noFill/>
            <a:miter lim="800000"/>
            <a:headEnd/>
            <a:tailEnd/>
          </a:ln>
        </p:spPr>
        <p:txBody>
          <a:bodyPr lIns="92075" tIns="46038" rIns="92075" bIns="46038">
            <a:spAutoFit/>
          </a:bodyPr>
          <a:lstStyle/>
          <a:p>
            <a:pPr algn="ctr" defTabSz="762000">
              <a:spcBef>
                <a:spcPct val="50000"/>
              </a:spcBef>
            </a:pPr>
            <a:r>
              <a:rPr lang="es-ES_tradnl" altLang="es-MX" sz="700" dirty="0">
                <a:latin typeface="Arial" charset="0"/>
                <a:cs typeface="Arial" charset="0"/>
              </a:rPr>
              <a:t>Esta solicitud es gratuita y deberá llenarla el interesado por  duplicado, distribuyéndose un tanto para el signatario, el segundo para la Coordinación General de Recursos Humanos, asimismo se deberá anexar la documentación señalada en la Convocatoria respectiva.</a:t>
            </a:r>
          </a:p>
        </p:txBody>
      </p:sp>
      <p:graphicFrame>
        <p:nvGraphicFramePr>
          <p:cNvPr id="44" name="Group 262"/>
          <p:cNvGraphicFramePr>
            <a:graphicFrameLocks noGrp="1"/>
          </p:cNvGraphicFramePr>
          <p:nvPr>
            <p:extLst>
              <p:ext uri="{D42A27DB-BD31-4B8C-83A1-F6EECF244321}">
                <p14:modId xmlns:p14="http://schemas.microsoft.com/office/powerpoint/2010/main" val="1264392538"/>
              </p:ext>
            </p:extLst>
          </p:nvPr>
        </p:nvGraphicFramePr>
        <p:xfrm>
          <a:off x="508000" y="2233800"/>
          <a:ext cx="5992692" cy="1168400"/>
        </p:xfrm>
        <a:graphic>
          <a:graphicData uri="http://schemas.openxmlformats.org/drawingml/2006/table">
            <a:tbl>
              <a:tblPr/>
              <a:tblGrid>
                <a:gridCol w="2166210">
                  <a:extLst>
                    <a:ext uri="{9D8B030D-6E8A-4147-A177-3AD203B41FA5}">
                      <a16:colId xmlns:a16="http://schemas.microsoft.com/office/drawing/2014/main" val="20000"/>
                    </a:ext>
                  </a:extLst>
                </a:gridCol>
                <a:gridCol w="2099115">
                  <a:extLst>
                    <a:ext uri="{9D8B030D-6E8A-4147-A177-3AD203B41FA5}">
                      <a16:colId xmlns:a16="http://schemas.microsoft.com/office/drawing/2014/main" val="20001"/>
                    </a:ext>
                  </a:extLst>
                </a:gridCol>
                <a:gridCol w="1727367">
                  <a:extLst>
                    <a:ext uri="{9D8B030D-6E8A-4147-A177-3AD203B41FA5}">
                      <a16:colId xmlns:a16="http://schemas.microsoft.com/office/drawing/2014/main" val="20002"/>
                    </a:ext>
                  </a:extLst>
                </a:gridCol>
              </a:tblGrid>
              <a:tr h="228660">
                <a:tc>
                  <a:txBody>
                    <a:bodyPr/>
                    <a:lstStyle/>
                    <a:p>
                      <a:pPr marL="0" marR="0" lvl="0" indent="0" algn="ctr"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cap="none" normalizeH="0" baseline="0" dirty="0">
                          <a:ln>
                            <a:noFill/>
                          </a:ln>
                          <a:solidFill>
                            <a:schemeClr val="tx1"/>
                          </a:solidFill>
                          <a:effectLst/>
                          <a:latin typeface="+mj-lt"/>
                        </a:rPr>
                        <a:t>Solicitante</a:t>
                      </a:r>
                      <a:endParaRPr kumimoji="0" lang="es-ES" sz="900" b="1" i="1" u="none" strike="noStrike" cap="none" normalizeH="0" baseline="0" dirty="0">
                        <a:ln>
                          <a:noFill/>
                        </a:ln>
                        <a:solidFill>
                          <a:schemeClr val="tx1"/>
                        </a:solidFill>
                        <a:effectLst/>
                        <a:latin typeface="+mj-lt"/>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Acuse de recibo</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Sello de la Dependencia</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28660">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Nombre:__________________________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Nombre:_________________________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endParaRPr kumimoji="0" lang="es-ES" sz="900" b="1" i="0" u="none" strike="noStrike" cap="none" normalizeH="0" baseline="0">
                        <a:ln>
                          <a:noFill/>
                        </a:ln>
                        <a:solidFill>
                          <a:schemeClr val="tx1"/>
                        </a:solidFill>
                        <a:effectLst/>
                        <a:latin typeface="Soberana Sans" pitchFamily="50" charset="0"/>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extLst>
                  <a:ext uri="{0D108BD9-81ED-4DB2-BD59-A6C34878D82A}">
                    <a16:rowId xmlns:a16="http://schemas.microsoft.com/office/drawing/2014/main" val="10001"/>
                  </a:ext>
                </a:extLst>
              </a:tr>
              <a:tr h="228660">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Lugar:____________________________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Lugar:___________________________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endParaRPr kumimoji="0" lang="es-ES" sz="900" b="1" i="0" u="none" strike="noStrike" cap="none" normalizeH="0" baseline="0" dirty="0">
                        <a:ln>
                          <a:noFill/>
                        </a:ln>
                        <a:solidFill>
                          <a:schemeClr val="tx1"/>
                        </a:solidFill>
                        <a:effectLst/>
                        <a:latin typeface="Soberana Sans" pitchFamily="50" charset="0"/>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extLst>
                  <a:ext uri="{0D108BD9-81ED-4DB2-BD59-A6C34878D82A}">
                    <a16:rowId xmlns:a16="http://schemas.microsoft.com/office/drawing/2014/main" val="10002"/>
                  </a:ext>
                </a:extLst>
              </a:tr>
              <a:tr h="253760">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Fecha:____________________________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Fecha:___________________________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endParaRPr kumimoji="0" lang="es-ES" sz="900" b="1" i="0" u="none" strike="noStrike" cap="none" normalizeH="0" baseline="0" dirty="0">
                        <a:ln>
                          <a:noFill/>
                        </a:ln>
                        <a:solidFill>
                          <a:schemeClr val="tx1"/>
                        </a:solidFill>
                        <a:effectLst/>
                        <a:latin typeface="Soberana Sans" pitchFamily="50" charset="0"/>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extLst>
                  <a:ext uri="{0D108BD9-81ED-4DB2-BD59-A6C34878D82A}">
                    <a16:rowId xmlns:a16="http://schemas.microsoft.com/office/drawing/2014/main" val="10003"/>
                  </a:ext>
                </a:extLst>
              </a:tr>
              <a:tr h="228660">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Firma_____________________________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Firma:___________________________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endParaRPr kumimoji="0" lang="es-ES" sz="900" b="1" i="0" u="none" strike="noStrike" cap="none" normalizeH="0" baseline="0" dirty="0">
                        <a:ln>
                          <a:noFill/>
                        </a:ln>
                        <a:solidFill>
                          <a:schemeClr val="tx1"/>
                        </a:solidFill>
                        <a:effectLst/>
                        <a:latin typeface="Soberana Sans" pitchFamily="50" charset="0"/>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43" name="Text Box 239"/>
          <p:cNvSpPr txBox="1">
            <a:spLocks noChangeArrowheads="1"/>
          </p:cNvSpPr>
          <p:nvPr/>
        </p:nvSpPr>
        <p:spPr bwMode="auto">
          <a:xfrm>
            <a:off x="5010150" y="8943975"/>
            <a:ext cx="1609725" cy="260350"/>
          </a:xfrm>
          <a:prstGeom prst="rect">
            <a:avLst/>
          </a:prstGeom>
          <a:noFill/>
          <a:ln w="12700">
            <a:noFill/>
            <a:miter lim="800000"/>
            <a:headEnd type="none" w="sm" len="sm"/>
            <a:tailEnd type="none" w="sm" len="sm"/>
          </a:ln>
        </p:spPr>
        <p:txBody>
          <a:bodyPr>
            <a:spAutoFit/>
          </a:bodyPr>
          <a:lstStyle/>
          <a:p>
            <a:pPr>
              <a:spcBef>
                <a:spcPct val="50000"/>
              </a:spcBef>
            </a:pPr>
            <a:endParaRPr lang="es-ES" altLang="es-MX"/>
          </a:p>
        </p:txBody>
      </p:sp>
      <p:sp>
        <p:nvSpPr>
          <p:cNvPr id="48" name="Rectangle 372"/>
          <p:cNvSpPr>
            <a:spLocks noChangeArrowheads="1"/>
          </p:cNvSpPr>
          <p:nvPr/>
        </p:nvSpPr>
        <p:spPr bwMode="auto">
          <a:xfrm>
            <a:off x="508000" y="773047"/>
            <a:ext cx="611187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defTabSz="762000">
              <a:lnSpc>
                <a:spcPct val="200000"/>
              </a:lnSpc>
              <a:defRPr/>
            </a:pPr>
            <a:r>
              <a:rPr lang="es-ES_tradnl" sz="900" i="1" dirty="0">
                <a:solidFill>
                  <a:srgbClr val="000000"/>
                </a:solidFill>
                <a:latin typeface="Arial" pitchFamily="34" charset="0"/>
                <a:cs typeface="Arial" pitchFamily="34" charset="0"/>
              </a:rPr>
              <a:t>Se aplican descuentos a mis ingresos por concepto de pensión alimenticia a favor de las siguientes personas con los porcentajes y teléfonos para su localización indicados a continuación</a:t>
            </a:r>
            <a:r>
              <a:rPr lang="es-ES_tradnl" sz="900" i="1" dirty="0">
                <a:solidFill>
                  <a:srgbClr val="000000"/>
                </a:solidFill>
                <a:latin typeface="+mj-lt"/>
                <a:cs typeface="Arial" pitchFamily="34" charset="0"/>
              </a:rPr>
              <a:t>:_____________________________________</a:t>
            </a:r>
          </a:p>
          <a:p>
            <a:pPr defTabSz="762000">
              <a:lnSpc>
                <a:spcPct val="200000"/>
              </a:lnSpc>
              <a:defRPr/>
            </a:pPr>
            <a:r>
              <a:rPr lang="es-ES_tradnl" sz="900" i="1" dirty="0">
                <a:solidFill>
                  <a:srgbClr val="000000"/>
                </a:solidFill>
                <a:latin typeface="+mj-lt"/>
                <a:cs typeface="Arial" pitchFamily="34" charset="0"/>
              </a:rPr>
              <a:t>______________________________________________________________________________________________________</a:t>
            </a:r>
          </a:p>
        </p:txBody>
      </p:sp>
      <p:sp>
        <p:nvSpPr>
          <p:cNvPr id="3254" name="Rectangle 238"/>
          <p:cNvSpPr>
            <a:spLocks noChangeArrowheads="1"/>
          </p:cNvSpPr>
          <p:nvPr/>
        </p:nvSpPr>
        <p:spPr bwMode="auto">
          <a:xfrm>
            <a:off x="508000" y="1800225"/>
            <a:ext cx="6102350" cy="369968"/>
          </a:xfrm>
          <a:prstGeom prst="rect">
            <a:avLst/>
          </a:prstGeom>
          <a:noFill/>
          <a:ln w="9525">
            <a:noFill/>
            <a:miter lim="800000"/>
            <a:headEnd/>
            <a:tailEnd/>
          </a:ln>
        </p:spPr>
        <p:txBody>
          <a:bodyPr lIns="92070" tIns="46035" rIns="92070" bIns="46035">
            <a:spAutoFit/>
          </a:bodyPr>
          <a:lstStyle/>
          <a:p>
            <a:pPr algn="just" defTabSz="762000">
              <a:spcBef>
                <a:spcPts val="600"/>
              </a:spcBef>
            </a:pPr>
            <a:r>
              <a:rPr lang="es-ES_tradnl" altLang="es-MX" sz="900" dirty="0">
                <a:latin typeface="Arial" charset="0"/>
                <a:cs typeface="Arial" charset="0"/>
              </a:rPr>
              <a:t>Por este conducto manifestando que conozco los requisitos para participar en los premios, que no lo he recibido con anterioridad, declarando bajo protesta de decir verdad que los datos asentados son ciertos.</a:t>
            </a:r>
            <a:endParaRPr lang="es-ES_tradnl" altLang="es-MX" sz="1000" dirty="0">
              <a:latin typeface="Arial" charset="0"/>
              <a:cs typeface="Arial" charset="0"/>
            </a:endParaRPr>
          </a:p>
        </p:txBody>
      </p:sp>
      <p:sp>
        <p:nvSpPr>
          <p:cNvPr id="61" name="CuadroTexto 60"/>
          <p:cNvSpPr txBox="1"/>
          <p:nvPr/>
        </p:nvSpPr>
        <p:spPr>
          <a:xfrm>
            <a:off x="446881" y="4739859"/>
            <a:ext cx="6040437" cy="646331"/>
          </a:xfrm>
          <a:prstGeom prst="rect">
            <a:avLst/>
          </a:prstGeom>
          <a:noFill/>
        </p:spPr>
        <p:txBody>
          <a:bodyPr>
            <a:spAutoFit/>
          </a:bodyPr>
          <a:lstStyle/>
          <a:p>
            <a:pPr algn="just">
              <a:defRPr/>
            </a:pPr>
            <a:r>
              <a:rPr lang="es-MX" sz="900" dirty="0">
                <a:latin typeface="Arial" panose="020B0604020202020204" pitchFamily="34" charset="0"/>
                <a:cs typeface="Arial" panose="020B0604020202020204" pitchFamily="34" charset="0"/>
              </a:rPr>
              <a:t>La Coordinación General de Recursos Humanos de la SEGE es la responsable de proteger los datos personales recabados en el presente formato; mismos que serán utilizados únicamente para el tramite del </a:t>
            </a:r>
            <a:r>
              <a:rPr lang="es-ES_tradnl" sz="900" dirty="0">
                <a:latin typeface="Arial" panose="020B0604020202020204" pitchFamily="34" charset="0"/>
                <a:cs typeface="Arial" panose="020B0604020202020204" pitchFamily="34" charset="0"/>
              </a:rPr>
              <a:t>Premio Estatal de Reconocimiento al Personal de Apoyo y Asistencia a la Educación 20</a:t>
            </a:r>
            <a:r>
              <a:rPr lang="es-US" sz="900" dirty="0">
                <a:latin typeface="Arial" panose="020B0604020202020204" pitchFamily="34" charset="0"/>
                <a:cs typeface="Arial" panose="020B0604020202020204" pitchFamily="34" charset="0"/>
              </a:rPr>
              <a:t>22. </a:t>
            </a:r>
            <a:r>
              <a:rPr lang="es-MX" sz="900" dirty="0">
                <a:latin typeface="Arial" panose="020B0604020202020204" pitchFamily="34" charset="0"/>
                <a:cs typeface="Arial" panose="020B0604020202020204" pitchFamily="34" charset="0"/>
              </a:rPr>
              <a:t>La información proporcionada será transferida a la Dirección General de personal de la SEP con la  finalidad de acreditar dicho tramite.</a:t>
            </a:r>
          </a:p>
        </p:txBody>
      </p:sp>
      <p:sp>
        <p:nvSpPr>
          <p:cNvPr id="3" name="2 CuadroTexto"/>
          <p:cNvSpPr txBox="1"/>
          <p:nvPr/>
        </p:nvSpPr>
        <p:spPr>
          <a:xfrm>
            <a:off x="510924" y="3611495"/>
            <a:ext cx="6099425" cy="253916"/>
          </a:xfrm>
          <a:prstGeom prst="rect">
            <a:avLst/>
          </a:prstGeom>
          <a:noFill/>
        </p:spPr>
        <p:txBody>
          <a:bodyPr wrap="square" rtlCol="0">
            <a:spAutoFit/>
          </a:bodyPr>
          <a:lstStyle/>
          <a:p>
            <a:pPr algn="ctr"/>
            <a:endParaRPr lang="es-MX" sz="1050" b="1" dirty="0">
              <a:latin typeface="Arial" panose="020B0604020202020204" pitchFamily="34" charset="0"/>
              <a:cs typeface="Arial" panose="020B0604020202020204" pitchFamily="34" charset="0"/>
            </a:endParaRPr>
          </a:p>
        </p:txBody>
      </p:sp>
      <p:sp>
        <p:nvSpPr>
          <p:cNvPr id="10" name="9 CuadroTexto"/>
          <p:cNvSpPr txBox="1"/>
          <p:nvPr/>
        </p:nvSpPr>
        <p:spPr>
          <a:xfrm>
            <a:off x="443646" y="3936822"/>
            <a:ext cx="6121400" cy="577081"/>
          </a:xfrm>
          <a:prstGeom prst="rect">
            <a:avLst/>
          </a:prstGeom>
          <a:noFill/>
        </p:spPr>
        <p:txBody>
          <a:bodyPr wrap="square" rtlCol="0">
            <a:spAutoFit/>
          </a:bodyPr>
          <a:lstStyle/>
          <a:p>
            <a:pPr algn="ctr"/>
            <a:r>
              <a:rPr lang="x-none" sz="1050" b="1" dirty="0">
                <a:latin typeface="Arial" panose="020B0604020202020204" pitchFamily="34" charset="0"/>
                <a:cs typeface="Arial" panose="020B0604020202020204" pitchFamily="34" charset="0"/>
              </a:rPr>
              <a:t>El expediente formará parte de la evidencia de participación, por lo cual no se devolverá.</a:t>
            </a:r>
          </a:p>
          <a:p>
            <a:pPr algn="ctr"/>
            <a:r>
              <a:rPr lang="x-none" sz="1050" b="1" dirty="0">
                <a:latin typeface="Arial" panose="020B0604020202020204" pitchFamily="34" charset="0"/>
                <a:cs typeface="Arial" panose="020B0604020202020204" pitchFamily="34" charset="0"/>
              </a:rPr>
              <a:t>___________________________ </a:t>
            </a:r>
          </a:p>
          <a:p>
            <a:pPr algn="ctr"/>
            <a:r>
              <a:rPr lang="x-none" sz="1050" b="1" dirty="0">
                <a:latin typeface="Arial" panose="020B0604020202020204" pitchFamily="34" charset="0"/>
                <a:cs typeface="Arial" panose="020B0604020202020204" pitchFamily="34" charset="0"/>
              </a:rPr>
              <a:t>Firma de enterado</a:t>
            </a:r>
            <a:endParaRPr lang="es-MX" sz="1050" b="1" dirty="0">
              <a:latin typeface="Arial" panose="020B0604020202020204" pitchFamily="34" charset="0"/>
              <a:cs typeface="Arial" panose="020B0604020202020204" pitchFamily="34" charset="0"/>
            </a:endParaRPr>
          </a:p>
        </p:txBody>
      </p:sp>
      <p:sp>
        <p:nvSpPr>
          <p:cNvPr id="12" name="CuadroTexto 11">
            <a:extLst>
              <a:ext uri="{FF2B5EF4-FFF2-40B4-BE49-F238E27FC236}">
                <a16:creationId xmlns:a16="http://schemas.microsoft.com/office/drawing/2014/main" id="{E6A41B6F-08EF-47FA-8506-CB321238DAAC}"/>
              </a:ext>
            </a:extLst>
          </p:cNvPr>
          <p:cNvSpPr txBox="1"/>
          <p:nvPr/>
        </p:nvSpPr>
        <p:spPr>
          <a:xfrm>
            <a:off x="1602186" y="3422326"/>
            <a:ext cx="4003483" cy="184666"/>
          </a:xfrm>
          <a:prstGeom prst="rect">
            <a:avLst/>
          </a:prstGeom>
          <a:noFill/>
        </p:spPr>
        <p:txBody>
          <a:bodyPr wrap="square">
            <a:spAutoFit/>
          </a:bodyPr>
          <a:lstStyle/>
          <a:p>
            <a:pPr algn="ctr">
              <a:defRPr/>
            </a:pPr>
            <a:r>
              <a:rPr lang="es-MX" sz="600" dirty="0">
                <a:latin typeface="Arial" panose="020B0604020202020204" pitchFamily="34" charset="0"/>
                <a:cs typeface="Arial" panose="020B0604020202020204" pitchFamily="34" charset="0"/>
              </a:rPr>
              <a:t>Declaro que conozco de forma completa e informada el tratamiento que se dará a la información personal.</a:t>
            </a:r>
          </a:p>
        </p:txBody>
      </p:sp>
    </p:spTree>
  </p:cSld>
  <p:clrMapOvr>
    <a:masterClrMapping/>
  </p:clrMapOvr>
</p:sld>
</file>

<file path=ppt/theme/theme1.xml><?xml version="1.0" encoding="utf-8"?>
<a:theme xmlns:a="http://schemas.openxmlformats.org/drawingml/2006/main" name="Disco de 3½ (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isco de 3½ (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1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1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isco de 3½ (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co de 3½ (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isco de 3½ (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co de 3½ (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co de 3½ (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co de 3½ (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isco de 3½ (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0AFA49FE22BCE4385211B6629B90519" ma:contentTypeVersion="1" ma:contentTypeDescription="Crear nuevo documento." ma:contentTypeScope="" ma:versionID="54f079abf71783c58b4dd0f9b1d2ce02">
  <xsd:schema xmlns:xsd="http://www.w3.org/2001/XMLSchema" xmlns:xs="http://www.w3.org/2001/XMLSchema" xmlns:p="http://schemas.microsoft.com/office/2006/metadata/properties" xmlns:ns2="b4d04a17-de84-4ca4-a042-8d219a44b816" xmlns:ns3="ed165062-12de-4312-82a5-d94179a0954d" targetNamespace="http://schemas.microsoft.com/office/2006/metadata/properties" ma:root="true" ma:fieldsID="823918b84fcdf6fa24c21409271818d1" ns2:_="" ns3:_="">
    <xsd:import namespace="b4d04a17-de84-4ca4-a042-8d219a44b816"/>
    <xsd:import namespace="ed165062-12de-4312-82a5-d94179a0954d"/>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d04a17-de84-4ca4-a042-8d219a44b816" elementFormDefault="qualified">
    <xsd:import namespace="http://schemas.microsoft.com/office/2006/documentManagement/types"/>
    <xsd:import namespace="http://schemas.microsoft.com/office/infopath/2007/PartnerControls"/>
    <xsd:element name="SharedWithUsers" ma:index="8"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d165062-12de-4312-82a5-d94179a0954d" elementFormDefault="qualified">
    <xsd:import namespace="http://schemas.microsoft.com/office/2006/documentManagement/types"/>
    <xsd:import namespace="http://schemas.microsoft.com/office/infopath/2007/PartnerControls"/>
    <xsd:element name="_dlc_DocId" ma:index="9" nillable="true" ma:displayName="Valor de Id. de documento" ma:description="El valor del identificador de documento asignado a este elemento." ma:internalName="_dlc_DocId" ma:readOnly="true">
      <xsd:simpleType>
        <xsd:restriction base="dms:Text"/>
      </xsd:simpleType>
    </xsd:element>
    <xsd:element name="_dlc_DocIdUrl" ma:index="10"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Identificador persistente" ma:description="Mantener el identificador al agreg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ed165062-12de-4312-82a5-d94179a0954d">EMNVYAJ32VTX-1785521191-193</_dlc_DocId>
    <_dlc_DocIdUrl xmlns="ed165062-12de-4312-82a5-d94179a0954d">
      <Url>https://slp.gob.mx/sege/_layouts/15/DocIdRedir.aspx?ID=EMNVYAJ32VTX-1785521191-193</Url>
      <Description>EMNVYAJ32VTX-1785521191-193</Description>
    </_dlc_DocIdUrl>
  </documentManagement>
</p:properties>
</file>

<file path=customXml/itemProps1.xml><?xml version="1.0" encoding="utf-8"?>
<ds:datastoreItem xmlns:ds="http://schemas.openxmlformats.org/officeDocument/2006/customXml" ds:itemID="{71D10DFF-D1A8-4239-9B9E-D3BCA7809DAB}"/>
</file>

<file path=customXml/itemProps2.xml><?xml version="1.0" encoding="utf-8"?>
<ds:datastoreItem xmlns:ds="http://schemas.openxmlformats.org/officeDocument/2006/customXml" ds:itemID="{370F88E1-87F1-42E5-BA53-B8ED2032737B}"/>
</file>

<file path=customXml/itemProps3.xml><?xml version="1.0" encoding="utf-8"?>
<ds:datastoreItem xmlns:ds="http://schemas.openxmlformats.org/officeDocument/2006/customXml" ds:itemID="{C748169F-751D-493E-BB26-15116ACE7BDF}"/>
</file>

<file path=customXml/itemProps4.xml><?xml version="1.0" encoding="utf-8"?>
<ds:datastoreItem xmlns:ds="http://schemas.openxmlformats.org/officeDocument/2006/customXml" ds:itemID="{A131AFA6-081B-42FD-8C33-9D2ED89A8635}"/>
</file>

<file path=docProps/app.xml><?xml version="1.0" encoding="utf-8"?>
<Properties xmlns="http://schemas.openxmlformats.org/officeDocument/2006/extended-properties" xmlns:vt="http://schemas.openxmlformats.org/officeDocument/2006/docPropsVTypes">
  <Template/>
  <TotalTime>2811</TotalTime>
  <Pages>2</Pages>
  <Words>440</Words>
  <Application>Microsoft Office PowerPoint</Application>
  <PresentationFormat>Personalizado</PresentationFormat>
  <Paragraphs>48</Paragraphs>
  <Slides>2</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Soberana Sans</vt:lpstr>
      <vt:lpstr>Times New Roman</vt:lpstr>
      <vt:lpstr>Disco de 3½ (A:)</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José Jaime González Zárate</dc:creator>
  <cp:lastModifiedBy>Raúl</cp:lastModifiedBy>
  <cp:revision>345</cp:revision>
  <cp:lastPrinted>2019-05-02T15:35:47Z</cp:lastPrinted>
  <dcterms:created xsi:type="dcterms:W3CDTF">1996-10-18T15:03:24Z</dcterms:created>
  <dcterms:modified xsi:type="dcterms:W3CDTF">2022-04-11T20:08:07Z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0x010100A0AFA49FE22BCE4385211B6629B90519</vt:lpwstr>
  </property>
  <property fmtid="{D5CDD505-2E9C-101B-9397-08002B2CF9AE}" pid="3" name="_dlc_DocIdItemGuid">
    <vt:lpwstr>4cb651ae-7f8e-4991-81ce-1970803f2a93</vt:lpwstr>
  </property>
</Properties>
</file>