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81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7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78.xml" ContentType="application/vnd.openxmlformats-officedocument.presentationml.slide+xml"/>
  <Override PartName="/ppt/slides/slide77.xml" ContentType="application/vnd.openxmlformats-officedocument.presentationml.slide+xml"/>
  <Override PartName="/ppt/slides/slide76.xml" ContentType="application/vnd.openxmlformats-officedocument.presentationml.slide+xml"/>
  <Override PartName="/ppt/slides/slide75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7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69.xml" ContentType="application/vnd.openxmlformats-officedocument.presentationml.slide+xml"/>
  <Override PartName="/ppt/slides/slide68.xml" ContentType="application/vnd.openxmlformats-officedocument.presentationml.slide+xml"/>
  <Override PartName="/ppt/slides/slide82.xml" ContentType="application/vnd.openxmlformats-officedocument.presentationml.slide+xml"/>
  <Override PartName="/ppt/slides/slide32.xml" ContentType="application/vnd.openxmlformats-officedocument.presentationml.slide+xml"/>
  <Override PartName="/ppt/slides/slide30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3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24.xml" ContentType="application/vnd.openxmlformats-officedocument.presentationml.slide+xml"/>
  <Override PartName="/ppt/slides/slide15.xml" ContentType="application/vnd.openxmlformats-officedocument.presentationml.slide+xml"/>
  <Override PartName="/ppt/slides/slide22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</p:sldIdLst>
  <p:sldSz cx="6858000" cy="9906000" type="A4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2742" y="-90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95" Type="http://schemas.openxmlformats.org/officeDocument/2006/relationships/customXml" Target="../customXml/item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customXml" Target="../customXml/item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heme" Target="theme/theme1.xml"/><Relationship Id="rId96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14350" y="3077283"/>
            <a:ext cx="5829300" cy="2123369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1D03A-F288-4097-AE46-35C42CDA08DA}" type="datetimeFigureOut">
              <a:rPr lang="es-MX" smtClean="0"/>
              <a:t>28/11/2022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6A6D4-E92B-4BC2-BCE8-AFA165DBEB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61169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1D03A-F288-4097-AE46-35C42CDA08DA}" type="datetimeFigureOut">
              <a:rPr lang="es-MX" smtClean="0"/>
              <a:t>28/11/2022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6A6D4-E92B-4BC2-BCE8-AFA165DBEB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29154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4972050" y="396701"/>
            <a:ext cx="1543050" cy="845220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342900" y="396701"/>
            <a:ext cx="4514850" cy="8452203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1D03A-F288-4097-AE46-35C42CDA08DA}" type="datetimeFigureOut">
              <a:rPr lang="es-MX" smtClean="0"/>
              <a:t>28/11/2022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6A6D4-E92B-4BC2-BCE8-AFA165DBEB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7495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1D03A-F288-4097-AE46-35C42CDA08DA}" type="datetimeFigureOut">
              <a:rPr lang="es-MX" smtClean="0"/>
              <a:t>28/11/2022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6A6D4-E92B-4BC2-BCE8-AFA165DBEB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4125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1735" y="6365524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1D03A-F288-4097-AE46-35C42CDA08DA}" type="datetimeFigureOut">
              <a:rPr lang="es-MX" smtClean="0"/>
              <a:t>28/11/2022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6A6D4-E92B-4BC2-BCE8-AFA165DBEB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14113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342900" y="2311402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486150" y="2311402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1D03A-F288-4097-AE46-35C42CDA08DA}" type="datetimeFigureOut">
              <a:rPr lang="es-MX" smtClean="0"/>
              <a:t>28/11/2022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6A6D4-E92B-4BC2-BCE8-AFA165DBEB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8556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2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2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1D03A-F288-4097-AE46-35C42CDA08DA}" type="datetimeFigureOut">
              <a:rPr lang="es-MX" smtClean="0"/>
              <a:t>28/11/2022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6A6D4-E92B-4BC2-BCE8-AFA165DBEB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5714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1D03A-F288-4097-AE46-35C42CDA08DA}" type="datetimeFigureOut">
              <a:rPr lang="es-MX" smtClean="0"/>
              <a:t>28/11/2022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6A6D4-E92B-4BC2-BCE8-AFA165DBEB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74468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1D03A-F288-4097-AE46-35C42CDA08DA}" type="datetimeFigureOut">
              <a:rPr lang="es-MX" smtClean="0"/>
              <a:t>28/11/2022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6A6D4-E92B-4BC2-BCE8-AFA165DBEB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7492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681288" y="394408"/>
            <a:ext cx="3833812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42900" y="2072924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1D03A-F288-4097-AE46-35C42CDA08DA}" type="datetimeFigureOut">
              <a:rPr lang="es-MX" smtClean="0"/>
              <a:t>28/11/2022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6A6D4-E92B-4BC2-BCE8-AFA165DBEB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65847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1D03A-F288-4097-AE46-35C42CDA08DA}" type="datetimeFigureOut">
              <a:rPr lang="es-MX" smtClean="0"/>
              <a:t>28/11/2022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6A6D4-E92B-4BC2-BCE8-AFA165DBEB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32182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42900" y="2311402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342900" y="9181397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1D03A-F288-4097-AE46-35C42CDA08DA}" type="datetimeFigureOut">
              <a:rPr lang="es-MX" smtClean="0"/>
              <a:t>28/11/2022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343150" y="9181397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4914900" y="9181397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6A6D4-E92B-4BC2-BCE8-AFA165DBEB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981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536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84" y="-82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5437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0132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4417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2393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2393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23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239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2393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2393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239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2393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2393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2393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023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92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9704BA2C0E667428490307C24C24453" ma:contentTypeVersion="1" ma:contentTypeDescription="Crear nuevo documento." ma:contentTypeScope="" ma:versionID="63becb6cf3bd1d57cb95fdc547d9eafb">
  <xsd:schema xmlns:xsd="http://www.w3.org/2001/XMLSchema" xmlns:xs="http://www.w3.org/2001/XMLSchema" xmlns:p="http://schemas.microsoft.com/office/2006/metadata/properties" xmlns:ns1="http://schemas.microsoft.com/sharepoint/v3" xmlns:ns2="3f76b0c9-ee25-42de-9f39-03b58d9e6478" targetNamespace="http://schemas.microsoft.com/office/2006/metadata/properties" ma:root="true" ma:fieldsID="5169f53a2488b1cc5a09726b2f559808" ns1:_="" ns2:_="">
    <xsd:import namespace="http://schemas.microsoft.com/sharepoint/v3"/>
    <xsd:import namespace="3f76b0c9-ee25-42de-9f39-03b58d9e647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Fecha de inicio programada" ma:description="Fecha de inicio programada es una columna del sitio que crea la característica Publicación. Se usa para especificar la fecha y la hora a la que esta página se presentará por primera vez a los visitantes del sitio." ma:internalName="PublishingStartDate">
      <xsd:simpleType>
        <xsd:restriction base="dms:Unknown"/>
      </xsd:simpleType>
    </xsd:element>
    <xsd:element name="PublishingExpirationDate" ma:index="9" nillable="true" ma:displayName="Fecha de finalización programada" ma:description="Fecha de finalización programada es una columna del sitio que crea la característica Publicación. Se usa para especificar la fecha y la hora a la que esta página dejará de presentarse a los visitantes del sitio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76b0c9-ee25-42de-9f39-03b58d9e6478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11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Identificador persistente" ma:description="Mantener el identificador al agregar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3f76b0c9-ee25-42de-9f39-03b58d9e6478">TAC5CW72XESH-1988616961-1189</_dlc_DocId>
    <_dlc_DocIdUrl xmlns="3f76b0c9-ee25-42de-9f39-03b58d9e6478">
      <Url>https://slp.gob.mx/finanzas/_layouts/15/DocIdRedir.aspx?ID=TAC5CW72XESH-1988616961-1189</Url>
      <Description>TAC5CW72XESH-1988616961-1189</Description>
    </_dlc_DocIdUrl>
  </documentManagement>
</p:properties>
</file>

<file path=customXml/itemProps1.xml><?xml version="1.0" encoding="utf-8"?>
<ds:datastoreItem xmlns:ds="http://schemas.openxmlformats.org/officeDocument/2006/customXml" ds:itemID="{ADE717B2-F394-468D-8212-97294A607D6A}"/>
</file>

<file path=customXml/itemProps2.xml><?xml version="1.0" encoding="utf-8"?>
<ds:datastoreItem xmlns:ds="http://schemas.openxmlformats.org/officeDocument/2006/customXml" ds:itemID="{5C796642-8D56-4D96-BAB3-32228BFA977F}"/>
</file>

<file path=customXml/itemProps3.xml><?xml version="1.0" encoding="utf-8"?>
<ds:datastoreItem xmlns:ds="http://schemas.openxmlformats.org/officeDocument/2006/customXml" ds:itemID="{B3A661B8-0134-4B71-895D-668C9227E982}"/>
</file>

<file path=customXml/itemProps4.xml><?xml version="1.0" encoding="utf-8"?>
<ds:datastoreItem xmlns:ds="http://schemas.openxmlformats.org/officeDocument/2006/customXml" ds:itemID="{A91A3B59-F24B-4B14-9715-41B1AB0FCC36}"/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A4 (210 x 297 mm)</PresentationFormat>
  <Paragraphs>0</Paragraphs>
  <Slides>87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87</vt:i4>
      </vt:variant>
    </vt:vector>
  </HeadingPairs>
  <TitlesOfParts>
    <vt:vector size="88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</dc:title>
  <dc:creator>Usuario</dc:creator>
  <cp:lastModifiedBy>Usuario</cp:lastModifiedBy>
  <cp:revision>2</cp:revision>
  <dcterms:created xsi:type="dcterms:W3CDTF">2022-11-28T18:57:30Z</dcterms:created>
  <dcterms:modified xsi:type="dcterms:W3CDTF">2022-11-28T19:14:18Z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0x010100F9704BA2C0E667428490307C24C24453</vt:lpwstr>
  </property>
  <property fmtid="{D5CDD505-2E9C-101B-9397-08002B2CF9AE}" pid="3" name="_dlc_DocIdItemGuid">
    <vt:lpwstr>d94182b7-4dc0-4e6d-935e-4b2296ab35de</vt:lpwstr>
  </property>
</Properties>
</file>